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sldIdLst>
    <p:sldId id="256" r:id="rId4"/>
    <p:sldId id="275" r:id="rId5"/>
    <p:sldId id="317" r:id="rId6"/>
    <p:sldId id="318" r:id="rId7"/>
    <p:sldId id="259" r:id="rId8"/>
    <p:sldId id="260" r:id="rId9"/>
    <p:sldId id="261" r:id="rId10"/>
    <p:sldId id="262" r:id="rId11"/>
    <p:sldId id="270" r:id="rId12"/>
    <p:sldId id="264" r:id="rId13"/>
    <p:sldId id="265" r:id="rId14"/>
    <p:sldId id="263" r:id="rId15"/>
    <p:sldId id="266" r:id="rId16"/>
    <p:sldId id="267" r:id="rId17"/>
    <p:sldId id="295" r:id="rId18"/>
    <p:sldId id="31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A86ED4"/>
    <a:srgbClr val="954ECA"/>
    <a:srgbClr val="C7A1E3"/>
    <a:srgbClr val="D99BD2"/>
    <a:srgbClr val="C9A6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60"/>
  </p:normalViewPr>
  <p:slideViewPr>
    <p:cSldViewPr snapToGrid="0">
      <p:cViewPr varScale="1">
        <p:scale>
          <a:sx n="73" d="100"/>
          <a:sy n="73" d="100"/>
        </p:scale>
        <p:origin x="576" y="78"/>
      </p:cViewPr>
      <p:guideLst>
        <p:guide orient="horz" pos="2160"/>
        <p:guide pos="3840"/>
      </p:guideLst>
    </p:cSldViewPr>
  </p:slideViewPr>
  <p:notesTextViewPr>
    <p:cViewPr>
      <p:scale>
        <a:sx n="1" d="1"/>
        <a:sy n="1" d="1"/>
      </p:scale>
      <p:origin x="0" y="0"/>
    </p:cViewPr>
  </p:notesTextViewPr>
  <p:sorterViewPr>
    <p:cViewPr>
      <p:scale>
        <a:sx n="44" d="100"/>
        <a:sy n="4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iagrams/_rels/drawing7.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8.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AC7DBB-E3F8-4C18-810E-A11D5DAA9A77}" type="doc">
      <dgm:prSet loTypeId="urn:microsoft.com/office/officeart/2005/8/layout/radial5" loCatId="relationship" qsTypeId="urn:microsoft.com/office/officeart/2005/8/quickstyle/simple3" qsCatId="simple" csTypeId="urn:microsoft.com/office/officeart/2005/8/colors/accent4_2" csCatId="accent4" phldr="1"/>
      <dgm:spPr/>
      <dgm:t>
        <a:bodyPr/>
        <a:lstStyle/>
        <a:p>
          <a:endParaRPr lang="en-US"/>
        </a:p>
      </dgm:t>
    </dgm:pt>
    <dgm:pt modelId="{053B542F-2DE4-42E1-A669-2F2B0CD2438E}">
      <dgm:prSet phldrT="[Text]" custT="1"/>
      <dgm:spPr>
        <a:xfrm>
          <a:off x="3435905" y="1765573"/>
          <a:ext cx="1357788" cy="1357788"/>
        </a:xfrm>
      </dgm:spPr>
      <dgm:t>
        <a:bodyPr/>
        <a:lstStyle/>
        <a:p>
          <a:r>
            <a:rPr lang="fa-IR" sz="2400" b="1" dirty="0" smtClean="0">
              <a:effectLst>
                <a:outerShdw blurRad="38100" dist="38100" dir="2700000" algn="tl">
                  <a:srgbClr val="000000">
                    <a:alpha val="43137"/>
                  </a:srgbClr>
                </a:outerShdw>
              </a:effectLst>
              <a:cs typeface="B Zar" pitchFamily="2" charset="-78"/>
            </a:rPr>
            <a:t>حساب های دریافتنی</a:t>
          </a:r>
          <a:endParaRPr lang="en-US" sz="2400" b="1" dirty="0">
            <a:effectLst>
              <a:outerShdw blurRad="38100" dist="38100" dir="2700000" algn="tl">
                <a:srgbClr val="000000">
                  <a:alpha val="43137"/>
                </a:srgbClr>
              </a:outerShdw>
            </a:effectLst>
            <a:latin typeface="Calibri"/>
            <a:ea typeface="+mn-ea"/>
            <a:cs typeface="B Zar" pitchFamily="2" charset="-78"/>
          </a:endParaRPr>
        </a:p>
      </dgm:t>
    </dgm:pt>
    <dgm:pt modelId="{31D06C38-AFE1-446A-910C-0074062B22BE}" type="parTrans" cxnId="{0204EA7A-3A91-4063-AA85-F77BAB972107}">
      <dgm:prSet/>
      <dgm:spPr/>
      <dgm:t>
        <a:bodyPr/>
        <a:lstStyle/>
        <a:p>
          <a:endParaRPr lang="en-US"/>
        </a:p>
      </dgm:t>
    </dgm:pt>
    <dgm:pt modelId="{8E24C58E-44E2-4F4D-8AC0-4A32572DFC3F}" type="sibTrans" cxnId="{0204EA7A-3A91-4063-AA85-F77BAB972107}">
      <dgm:prSet/>
      <dgm:spPr/>
      <dgm:t>
        <a:bodyPr/>
        <a:lstStyle/>
        <a:p>
          <a:endParaRPr lang="en-US"/>
        </a:p>
      </dgm:t>
    </dgm:pt>
    <dgm:pt modelId="{E928CFA7-2F52-43A6-BF43-066432F82939}">
      <dgm:prSet phldrT="[Text]"/>
      <dgm:spPr>
        <a:xfrm>
          <a:off x="3659940" y="89057"/>
          <a:ext cx="909718" cy="909718"/>
        </a:xfrm>
      </dgm:spPr>
      <dgm:t>
        <a:bodyPr/>
        <a:lstStyle/>
        <a:p>
          <a:r>
            <a:rPr lang="fa-IR" b="1" dirty="0" smtClean="0">
              <a:effectLst>
                <a:outerShdw blurRad="38100" dist="38100" dir="2700000" algn="tl">
                  <a:srgbClr val="000000">
                    <a:alpha val="43137"/>
                  </a:srgbClr>
                </a:outerShdw>
              </a:effectLst>
              <a:cs typeface="B Zar" pitchFamily="2" charset="-78"/>
            </a:rPr>
            <a:t>مطالبات از مشتریان</a:t>
          </a:r>
          <a:endParaRPr lang="en-US" b="1" dirty="0">
            <a:effectLst>
              <a:outerShdw blurRad="38100" dist="38100" dir="2700000" algn="tl">
                <a:srgbClr val="000000">
                  <a:alpha val="43137"/>
                </a:srgbClr>
              </a:outerShdw>
            </a:effectLst>
            <a:latin typeface="Calibri"/>
            <a:ea typeface="+mn-ea"/>
            <a:cs typeface="B Zar" pitchFamily="2" charset="-78"/>
          </a:endParaRPr>
        </a:p>
      </dgm:t>
    </dgm:pt>
    <dgm:pt modelId="{FAB3D234-AED7-4086-820D-4E7B0F70B1B7}" type="parTrans" cxnId="{20597724-46D1-4188-98A2-AFD060D7AB8B}">
      <dgm:prSet/>
      <dgm:spPr>
        <a:xfrm rot="16200000">
          <a:off x="3731401" y="1382174"/>
          <a:ext cx="766797" cy="0"/>
        </a:xfrm>
      </dgm:spPr>
      <dgm:t>
        <a:bodyPr/>
        <a:lstStyle/>
        <a:p>
          <a:endParaRPr lang="en-US">
            <a:cs typeface="B Zar" pitchFamily="2" charset="-78"/>
          </a:endParaRPr>
        </a:p>
      </dgm:t>
    </dgm:pt>
    <dgm:pt modelId="{321442AA-A16A-4A2C-84A2-0FD50AF7F121}" type="sibTrans" cxnId="{20597724-46D1-4188-98A2-AFD060D7AB8B}">
      <dgm:prSet/>
      <dgm:spPr/>
      <dgm:t>
        <a:bodyPr/>
        <a:lstStyle/>
        <a:p>
          <a:endParaRPr lang="en-US"/>
        </a:p>
      </dgm:t>
    </dgm:pt>
    <dgm:pt modelId="{037D75B5-697A-4593-B7DC-05F68A295860}">
      <dgm:prSet phldrT="[Text]"/>
      <dgm:spPr>
        <a:xfrm>
          <a:off x="5467472" y="1402306"/>
          <a:ext cx="909718" cy="909718"/>
        </a:xfrm>
      </dgm:spPr>
      <dgm:t>
        <a:bodyPr/>
        <a:lstStyle/>
        <a:p>
          <a:pPr rtl="1"/>
          <a:r>
            <a:rPr lang="fa-IR" b="1" dirty="0" smtClean="0">
              <a:effectLst>
                <a:outerShdw blurRad="38100" dist="38100" dir="2700000" algn="tl">
                  <a:srgbClr val="000000">
                    <a:alpha val="43137"/>
                  </a:srgbClr>
                </a:outerShdw>
              </a:effectLst>
              <a:cs typeface="B Zar" pitchFamily="2" charset="-78"/>
            </a:rPr>
            <a:t>وام به مدیران و کارمندان</a:t>
          </a:r>
          <a:endParaRPr lang="en-US" b="1" dirty="0">
            <a:effectLst>
              <a:outerShdw blurRad="38100" dist="38100" dir="2700000" algn="tl">
                <a:srgbClr val="000000">
                  <a:alpha val="43137"/>
                </a:srgbClr>
              </a:outerShdw>
            </a:effectLst>
            <a:latin typeface="Calibri"/>
            <a:ea typeface="+mn-ea"/>
            <a:cs typeface="B Zar" pitchFamily="2" charset="-78"/>
          </a:endParaRPr>
        </a:p>
      </dgm:t>
    </dgm:pt>
    <dgm:pt modelId="{FA02852A-3C83-45B2-94DF-48C53195E3D8}" type="parTrans" cxnId="{A229EECA-1F57-4A77-B94A-E248CE694560}">
      <dgm:prSet/>
      <dgm:spPr>
        <a:xfrm rot="20520000">
          <a:off x="4776357" y="2114419"/>
          <a:ext cx="708451" cy="0"/>
        </a:xfrm>
      </dgm:spPr>
      <dgm:t>
        <a:bodyPr/>
        <a:lstStyle/>
        <a:p>
          <a:endParaRPr lang="en-US">
            <a:cs typeface="B Zar" pitchFamily="2" charset="-78"/>
          </a:endParaRPr>
        </a:p>
      </dgm:t>
    </dgm:pt>
    <dgm:pt modelId="{BDCCE45B-8BF1-421D-B304-FB2735F5801B}" type="sibTrans" cxnId="{A229EECA-1F57-4A77-B94A-E248CE694560}">
      <dgm:prSet/>
      <dgm:spPr/>
      <dgm:t>
        <a:bodyPr/>
        <a:lstStyle/>
        <a:p>
          <a:endParaRPr lang="en-US"/>
        </a:p>
      </dgm:t>
    </dgm:pt>
    <dgm:pt modelId="{422A3225-CA83-45DB-BEA6-0CF4DDA53EA3}">
      <dgm:prSet phldrT="[Text]"/>
      <dgm:spPr/>
      <dgm:t>
        <a:bodyPr/>
        <a:lstStyle/>
        <a:p>
          <a:endParaRPr lang="en-US" dirty="0">
            <a:cs typeface="B Zar" pitchFamily="2" charset="-78"/>
          </a:endParaRPr>
        </a:p>
      </dgm:t>
    </dgm:pt>
    <dgm:pt modelId="{A6F33694-DD20-4918-A38F-058D5930DC34}" type="parTrans" cxnId="{8C75E6DB-EE16-42B6-B751-83BAA934F279}">
      <dgm:prSet/>
      <dgm:spPr/>
      <dgm:t>
        <a:bodyPr/>
        <a:lstStyle/>
        <a:p>
          <a:endParaRPr lang="en-US"/>
        </a:p>
      </dgm:t>
    </dgm:pt>
    <dgm:pt modelId="{9D1E500C-5826-4FC8-A29C-BA0690C83EE2}" type="sibTrans" cxnId="{8C75E6DB-EE16-42B6-B751-83BAA934F279}">
      <dgm:prSet/>
      <dgm:spPr/>
      <dgm:t>
        <a:bodyPr/>
        <a:lstStyle/>
        <a:p>
          <a:endParaRPr lang="en-US"/>
        </a:p>
      </dgm:t>
    </dgm:pt>
    <dgm:pt modelId="{D018A478-551E-430F-9C60-9FBD43F29257}">
      <dgm:prSet/>
      <dgm:spPr>
        <a:xfrm>
          <a:off x="4777056" y="3527186"/>
          <a:ext cx="909718" cy="909718"/>
        </a:xfrm>
      </dgm:spPr>
      <dgm:t>
        <a:bodyPr/>
        <a:lstStyle/>
        <a:p>
          <a:r>
            <a:rPr lang="fa-IR" b="1" dirty="0" smtClean="0">
              <a:effectLst>
                <a:outerShdw blurRad="38100" dist="38100" dir="2700000" algn="tl">
                  <a:srgbClr val="000000">
                    <a:alpha val="43137"/>
                  </a:srgbClr>
                </a:outerShdw>
              </a:effectLst>
              <a:cs typeface="B Zar" pitchFamily="2" charset="-78"/>
            </a:rPr>
            <a:t>وام به شرکت های فرعی</a:t>
          </a:r>
          <a:endParaRPr lang="en-US" b="1" dirty="0">
            <a:effectLst>
              <a:outerShdw blurRad="38100" dist="38100" dir="2700000" algn="tl">
                <a:srgbClr val="000000">
                  <a:alpha val="43137"/>
                </a:srgbClr>
              </a:outerShdw>
            </a:effectLst>
            <a:latin typeface="Calibri"/>
            <a:ea typeface="+mn-ea"/>
            <a:cs typeface="B Zar" pitchFamily="2" charset="-78"/>
          </a:endParaRPr>
        </a:p>
      </dgm:t>
    </dgm:pt>
    <dgm:pt modelId="{85CDDFFC-3BC1-49D6-8F6A-92F079BA6BB7}" type="parTrans" cxnId="{22B1E78B-8025-4C3B-BDE4-C18D45870F6E}">
      <dgm:prSet/>
      <dgm:spPr>
        <a:xfrm rot="3240000">
          <a:off x="4505166" y="3325274"/>
          <a:ext cx="499154" cy="0"/>
        </a:xfrm>
      </dgm:spPr>
      <dgm:t>
        <a:bodyPr/>
        <a:lstStyle/>
        <a:p>
          <a:endParaRPr lang="en-US">
            <a:cs typeface="B Zar" pitchFamily="2" charset="-78"/>
          </a:endParaRPr>
        </a:p>
      </dgm:t>
    </dgm:pt>
    <dgm:pt modelId="{16B44E36-D61C-481C-895C-970F8B3C4109}" type="sibTrans" cxnId="{22B1E78B-8025-4C3B-BDE4-C18D45870F6E}">
      <dgm:prSet/>
      <dgm:spPr/>
      <dgm:t>
        <a:bodyPr/>
        <a:lstStyle/>
        <a:p>
          <a:endParaRPr lang="en-US"/>
        </a:p>
      </dgm:t>
    </dgm:pt>
    <dgm:pt modelId="{67FC084D-16E7-49F7-ADE2-6169B36732A9}">
      <dgm:prSet/>
      <dgm:spPr>
        <a:xfrm>
          <a:off x="2542824" y="3527186"/>
          <a:ext cx="909718" cy="909718"/>
        </a:xfrm>
      </dgm:spPr>
      <dgm:t>
        <a:bodyPr/>
        <a:lstStyle/>
        <a:p>
          <a:r>
            <a:rPr lang="fa-IR" b="1" dirty="0" smtClean="0">
              <a:effectLst>
                <a:outerShdw blurRad="38100" dist="38100" dir="2700000" algn="tl">
                  <a:srgbClr val="000000">
                    <a:alpha val="43137"/>
                  </a:srgbClr>
                </a:outerShdw>
              </a:effectLst>
              <a:cs typeface="B Zar" pitchFamily="2" charset="-78"/>
            </a:rPr>
            <a:t>سایر اسناد و حساب های دریافتنی</a:t>
          </a:r>
          <a:endParaRPr lang="en-US" b="1" dirty="0">
            <a:effectLst>
              <a:outerShdw blurRad="38100" dist="38100" dir="2700000" algn="tl">
                <a:srgbClr val="000000">
                  <a:alpha val="43137"/>
                </a:srgbClr>
              </a:outerShdw>
            </a:effectLst>
            <a:latin typeface="Calibri"/>
            <a:ea typeface="+mn-ea"/>
            <a:cs typeface="B Zar" pitchFamily="2" charset="-78"/>
          </a:endParaRPr>
        </a:p>
      </dgm:t>
    </dgm:pt>
    <dgm:pt modelId="{48CDE77B-5E64-4C0B-B243-B1206A43A3D4}" type="parTrans" cxnId="{A80453E0-B9AB-4E05-9A90-D53CE1E19085}">
      <dgm:prSet/>
      <dgm:spPr>
        <a:xfrm rot="7560000">
          <a:off x="3225279" y="3325274"/>
          <a:ext cx="499154" cy="0"/>
        </a:xfrm>
      </dgm:spPr>
      <dgm:t>
        <a:bodyPr/>
        <a:lstStyle/>
        <a:p>
          <a:endParaRPr lang="en-US">
            <a:cs typeface="B Zar" pitchFamily="2" charset="-78"/>
          </a:endParaRPr>
        </a:p>
      </dgm:t>
    </dgm:pt>
    <dgm:pt modelId="{7980119B-E383-4A7D-A593-2EE8A51811D0}" type="sibTrans" cxnId="{A80453E0-B9AB-4E05-9A90-D53CE1E19085}">
      <dgm:prSet/>
      <dgm:spPr/>
      <dgm:t>
        <a:bodyPr/>
        <a:lstStyle/>
        <a:p>
          <a:endParaRPr lang="en-US"/>
        </a:p>
      </dgm:t>
    </dgm:pt>
    <dgm:pt modelId="{CEC260B0-D846-43FB-9F20-972AE90D1226}" type="pres">
      <dgm:prSet presAssocID="{FDAC7DBB-E3F8-4C18-810E-A11D5DAA9A77}" presName="Name0" presStyleCnt="0">
        <dgm:presLayoutVars>
          <dgm:chMax val="1"/>
          <dgm:dir/>
          <dgm:animLvl val="ctr"/>
          <dgm:resizeHandles val="exact"/>
        </dgm:presLayoutVars>
      </dgm:prSet>
      <dgm:spPr/>
      <dgm:t>
        <a:bodyPr/>
        <a:lstStyle/>
        <a:p>
          <a:pPr rtl="1"/>
          <a:endParaRPr lang="fa-IR"/>
        </a:p>
      </dgm:t>
    </dgm:pt>
    <dgm:pt modelId="{D53B6756-C302-49EA-A6AC-A5450523D51F}" type="pres">
      <dgm:prSet presAssocID="{053B542F-2DE4-42E1-A669-2F2B0CD2438E}" presName="centerShape" presStyleLbl="node0" presStyleIdx="0" presStyleCnt="1"/>
      <dgm:spPr/>
      <dgm:t>
        <a:bodyPr/>
        <a:lstStyle/>
        <a:p>
          <a:pPr rtl="1"/>
          <a:endParaRPr lang="fa-IR"/>
        </a:p>
      </dgm:t>
    </dgm:pt>
    <dgm:pt modelId="{718059FE-0094-43A5-BFCD-EEF462346F79}" type="pres">
      <dgm:prSet presAssocID="{FAB3D234-AED7-4086-820D-4E7B0F70B1B7}" presName="parTrans" presStyleLbl="sibTrans2D1" presStyleIdx="0" presStyleCnt="4"/>
      <dgm:spPr/>
      <dgm:t>
        <a:bodyPr/>
        <a:lstStyle/>
        <a:p>
          <a:pPr rtl="1"/>
          <a:endParaRPr lang="fa-IR"/>
        </a:p>
      </dgm:t>
    </dgm:pt>
    <dgm:pt modelId="{DD51B986-871A-4A5E-B7BE-36ACAB90280C}" type="pres">
      <dgm:prSet presAssocID="{FAB3D234-AED7-4086-820D-4E7B0F70B1B7}" presName="connectorText" presStyleLbl="sibTrans2D1" presStyleIdx="0" presStyleCnt="4"/>
      <dgm:spPr/>
      <dgm:t>
        <a:bodyPr/>
        <a:lstStyle/>
        <a:p>
          <a:pPr rtl="1"/>
          <a:endParaRPr lang="fa-IR"/>
        </a:p>
      </dgm:t>
    </dgm:pt>
    <dgm:pt modelId="{5F061FB9-6D64-41C4-8BDD-15D3573104E2}" type="pres">
      <dgm:prSet presAssocID="{E928CFA7-2F52-43A6-BF43-066432F82939}" presName="node" presStyleLbl="node1" presStyleIdx="0" presStyleCnt="4">
        <dgm:presLayoutVars>
          <dgm:bulletEnabled val="1"/>
        </dgm:presLayoutVars>
      </dgm:prSet>
      <dgm:spPr/>
      <dgm:t>
        <a:bodyPr/>
        <a:lstStyle/>
        <a:p>
          <a:pPr rtl="1"/>
          <a:endParaRPr lang="fa-IR"/>
        </a:p>
      </dgm:t>
    </dgm:pt>
    <dgm:pt modelId="{B6BB1C7F-5ED3-49F6-BD04-DB49351CA423}" type="pres">
      <dgm:prSet presAssocID="{FA02852A-3C83-45B2-94DF-48C53195E3D8}" presName="parTrans" presStyleLbl="sibTrans2D1" presStyleIdx="1" presStyleCnt="4"/>
      <dgm:spPr/>
      <dgm:t>
        <a:bodyPr/>
        <a:lstStyle/>
        <a:p>
          <a:pPr rtl="1"/>
          <a:endParaRPr lang="fa-IR"/>
        </a:p>
      </dgm:t>
    </dgm:pt>
    <dgm:pt modelId="{4F2A6980-B13D-46DE-94AB-76BA746FFEBB}" type="pres">
      <dgm:prSet presAssocID="{FA02852A-3C83-45B2-94DF-48C53195E3D8}" presName="connectorText" presStyleLbl="sibTrans2D1" presStyleIdx="1" presStyleCnt="4"/>
      <dgm:spPr/>
      <dgm:t>
        <a:bodyPr/>
        <a:lstStyle/>
        <a:p>
          <a:pPr rtl="1"/>
          <a:endParaRPr lang="fa-IR"/>
        </a:p>
      </dgm:t>
    </dgm:pt>
    <dgm:pt modelId="{4646FF8D-8D75-45A6-96D1-F32D399319B9}" type="pres">
      <dgm:prSet presAssocID="{037D75B5-697A-4593-B7DC-05F68A295860}" presName="node" presStyleLbl="node1" presStyleIdx="1" presStyleCnt="4">
        <dgm:presLayoutVars>
          <dgm:bulletEnabled val="1"/>
        </dgm:presLayoutVars>
      </dgm:prSet>
      <dgm:spPr/>
      <dgm:t>
        <a:bodyPr/>
        <a:lstStyle/>
        <a:p>
          <a:pPr rtl="1"/>
          <a:endParaRPr lang="fa-IR"/>
        </a:p>
      </dgm:t>
    </dgm:pt>
    <dgm:pt modelId="{CE36B680-A72B-4650-880B-94CEA66CC7F4}" type="pres">
      <dgm:prSet presAssocID="{85CDDFFC-3BC1-49D6-8F6A-92F079BA6BB7}" presName="parTrans" presStyleLbl="sibTrans2D1" presStyleIdx="2" presStyleCnt="4"/>
      <dgm:spPr/>
      <dgm:t>
        <a:bodyPr/>
        <a:lstStyle/>
        <a:p>
          <a:pPr rtl="1"/>
          <a:endParaRPr lang="fa-IR"/>
        </a:p>
      </dgm:t>
    </dgm:pt>
    <dgm:pt modelId="{B82CEB05-5F11-4518-991B-BAF4468086B8}" type="pres">
      <dgm:prSet presAssocID="{85CDDFFC-3BC1-49D6-8F6A-92F079BA6BB7}" presName="connectorText" presStyleLbl="sibTrans2D1" presStyleIdx="2" presStyleCnt="4"/>
      <dgm:spPr/>
      <dgm:t>
        <a:bodyPr/>
        <a:lstStyle/>
        <a:p>
          <a:pPr rtl="1"/>
          <a:endParaRPr lang="fa-IR"/>
        </a:p>
      </dgm:t>
    </dgm:pt>
    <dgm:pt modelId="{1397E076-2074-49A9-B41A-DD9BBC07D858}" type="pres">
      <dgm:prSet presAssocID="{D018A478-551E-430F-9C60-9FBD43F29257}" presName="node" presStyleLbl="node1" presStyleIdx="2" presStyleCnt="4">
        <dgm:presLayoutVars>
          <dgm:bulletEnabled val="1"/>
        </dgm:presLayoutVars>
      </dgm:prSet>
      <dgm:spPr/>
      <dgm:t>
        <a:bodyPr/>
        <a:lstStyle/>
        <a:p>
          <a:pPr rtl="1"/>
          <a:endParaRPr lang="fa-IR"/>
        </a:p>
      </dgm:t>
    </dgm:pt>
    <dgm:pt modelId="{B82DD97E-2D01-4E3E-9F22-C3D63891819D}" type="pres">
      <dgm:prSet presAssocID="{48CDE77B-5E64-4C0B-B243-B1206A43A3D4}" presName="parTrans" presStyleLbl="sibTrans2D1" presStyleIdx="3" presStyleCnt="4"/>
      <dgm:spPr/>
      <dgm:t>
        <a:bodyPr/>
        <a:lstStyle/>
        <a:p>
          <a:pPr rtl="1"/>
          <a:endParaRPr lang="fa-IR"/>
        </a:p>
      </dgm:t>
    </dgm:pt>
    <dgm:pt modelId="{9EB9EE86-E2E9-4BF2-8033-1BE3ED3675EF}" type="pres">
      <dgm:prSet presAssocID="{48CDE77B-5E64-4C0B-B243-B1206A43A3D4}" presName="connectorText" presStyleLbl="sibTrans2D1" presStyleIdx="3" presStyleCnt="4"/>
      <dgm:spPr/>
      <dgm:t>
        <a:bodyPr/>
        <a:lstStyle/>
        <a:p>
          <a:pPr rtl="1"/>
          <a:endParaRPr lang="fa-IR"/>
        </a:p>
      </dgm:t>
    </dgm:pt>
    <dgm:pt modelId="{CE3954E0-5549-47F6-B327-E0DEC2684719}" type="pres">
      <dgm:prSet presAssocID="{67FC084D-16E7-49F7-ADE2-6169B36732A9}" presName="node" presStyleLbl="node1" presStyleIdx="3" presStyleCnt="4">
        <dgm:presLayoutVars>
          <dgm:bulletEnabled val="1"/>
        </dgm:presLayoutVars>
      </dgm:prSet>
      <dgm:spPr/>
      <dgm:t>
        <a:bodyPr/>
        <a:lstStyle/>
        <a:p>
          <a:pPr rtl="1"/>
          <a:endParaRPr lang="fa-IR"/>
        </a:p>
      </dgm:t>
    </dgm:pt>
  </dgm:ptLst>
  <dgm:cxnLst>
    <dgm:cxn modelId="{EBE6D2B3-284A-438D-A250-B77C605166C7}" type="presOf" srcId="{FAB3D234-AED7-4086-820D-4E7B0F70B1B7}" destId="{718059FE-0094-43A5-BFCD-EEF462346F79}" srcOrd="0" destOrd="0" presId="urn:microsoft.com/office/officeart/2005/8/layout/radial5"/>
    <dgm:cxn modelId="{8C75E6DB-EE16-42B6-B751-83BAA934F279}" srcId="{FDAC7DBB-E3F8-4C18-810E-A11D5DAA9A77}" destId="{422A3225-CA83-45DB-BEA6-0CF4DDA53EA3}" srcOrd="1" destOrd="0" parTransId="{A6F33694-DD20-4918-A38F-058D5930DC34}" sibTransId="{9D1E500C-5826-4FC8-A29C-BA0690C83EE2}"/>
    <dgm:cxn modelId="{07E48C7B-AE42-4468-A9C1-C47B62419D85}" type="presOf" srcId="{FA02852A-3C83-45B2-94DF-48C53195E3D8}" destId="{4F2A6980-B13D-46DE-94AB-76BA746FFEBB}" srcOrd="1" destOrd="0" presId="urn:microsoft.com/office/officeart/2005/8/layout/radial5"/>
    <dgm:cxn modelId="{A229EECA-1F57-4A77-B94A-E248CE694560}" srcId="{053B542F-2DE4-42E1-A669-2F2B0CD2438E}" destId="{037D75B5-697A-4593-B7DC-05F68A295860}" srcOrd="1" destOrd="0" parTransId="{FA02852A-3C83-45B2-94DF-48C53195E3D8}" sibTransId="{BDCCE45B-8BF1-421D-B304-FB2735F5801B}"/>
    <dgm:cxn modelId="{45032BD1-EE69-415A-9304-829A4E2322C6}" type="presOf" srcId="{FA02852A-3C83-45B2-94DF-48C53195E3D8}" destId="{B6BB1C7F-5ED3-49F6-BD04-DB49351CA423}" srcOrd="0" destOrd="0" presId="urn:microsoft.com/office/officeart/2005/8/layout/radial5"/>
    <dgm:cxn modelId="{6394D048-57C6-49C2-8291-4BDE422F16F1}" type="presOf" srcId="{85CDDFFC-3BC1-49D6-8F6A-92F079BA6BB7}" destId="{B82CEB05-5F11-4518-991B-BAF4468086B8}" srcOrd="1" destOrd="0" presId="urn:microsoft.com/office/officeart/2005/8/layout/radial5"/>
    <dgm:cxn modelId="{CA9F313E-2164-411C-BC77-1B6F4BB8E4AB}" type="presOf" srcId="{85CDDFFC-3BC1-49D6-8F6A-92F079BA6BB7}" destId="{CE36B680-A72B-4650-880B-94CEA66CC7F4}" srcOrd="0" destOrd="0" presId="urn:microsoft.com/office/officeart/2005/8/layout/radial5"/>
    <dgm:cxn modelId="{677B7DFE-EA2C-4982-B5B5-C13CEFB1EDA6}" type="presOf" srcId="{FDAC7DBB-E3F8-4C18-810E-A11D5DAA9A77}" destId="{CEC260B0-D846-43FB-9F20-972AE90D1226}" srcOrd="0" destOrd="0" presId="urn:microsoft.com/office/officeart/2005/8/layout/radial5"/>
    <dgm:cxn modelId="{072BAA46-EBFD-4F2B-B5A2-15215B9A568E}" type="presOf" srcId="{053B542F-2DE4-42E1-A669-2F2B0CD2438E}" destId="{D53B6756-C302-49EA-A6AC-A5450523D51F}" srcOrd="0" destOrd="0" presId="urn:microsoft.com/office/officeart/2005/8/layout/radial5"/>
    <dgm:cxn modelId="{A80453E0-B9AB-4E05-9A90-D53CE1E19085}" srcId="{053B542F-2DE4-42E1-A669-2F2B0CD2438E}" destId="{67FC084D-16E7-49F7-ADE2-6169B36732A9}" srcOrd="3" destOrd="0" parTransId="{48CDE77B-5E64-4C0B-B243-B1206A43A3D4}" sibTransId="{7980119B-E383-4A7D-A593-2EE8A51811D0}"/>
    <dgm:cxn modelId="{5724A227-CE42-42EA-AF22-CBB9E77A2243}" type="presOf" srcId="{67FC084D-16E7-49F7-ADE2-6169B36732A9}" destId="{CE3954E0-5549-47F6-B327-E0DEC2684719}" srcOrd="0" destOrd="0" presId="urn:microsoft.com/office/officeart/2005/8/layout/radial5"/>
    <dgm:cxn modelId="{2F12D8A0-7600-4161-AAFF-290946B77105}" type="presOf" srcId="{FAB3D234-AED7-4086-820D-4E7B0F70B1B7}" destId="{DD51B986-871A-4A5E-B7BE-36ACAB90280C}" srcOrd="1" destOrd="0" presId="urn:microsoft.com/office/officeart/2005/8/layout/radial5"/>
    <dgm:cxn modelId="{22B1E78B-8025-4C3B-BDE4-C18D45870F6E}" srcId="{053B542F-2DE4-42E1-A669-2F2B0CD2438E}" destId="{D018A478-551E-430F-9C60-9FBD43F29257}" srcOrd="2" destOrd="0" parTransId="{85CDDFFC-3BC1-49D6-8F6A-92F079BA6BB7}" sibTransId="{16B44E36-D61C-481C-895C-970F8B3C4109}"/>
    <dgm:cxn modelId="{20597724-46D1-4188-98A2-AFD060D7AB8B}" srcId="{053B542F-2DE4-42E1-A669-2F2B0CD2438E}" destId="{E928CFA7-2F52-43A6-BF43-066432F82939}" srcOrd="0" destOrd="0" parTransId="{FAB3D234-AED7-4086-820D-4E7B0F70B1B7}" sibTransId="{321442AA-A16A-4A2C-84A2-0FD50AF7F121}"/>
    <dgm:cxn modelId="{3169FBCA-2144-4E50-92A1-77257D4E332E}" type="presOf" srcId="{D018A478-551E-430F-9C60-9FBD43F29257}" destId="{1397E076-2074-49A9-B41A-DD9BBC07D858}" srcOrd="0" destOrd="0" presId="urn:microsoft.com/office/officeart/2005/8/layout/radial5"/>
    <dgm:cxn modelId="{CB889F09-C89E-40A7-8078-BB36DF4C4C95}" type="presOf" srcId="{48CDE77B-5E64-4C0B-B243-B1206A43A3D4}" destId="{9EB9EE86-E2E9-4BF2-8033-1BE3ED3675EF}" srcOrd="1" destOrd="0" presId="urn:microsoft.com/office/officeart/2005/8/layout/radial5"/>
    <dgm:cxn modelId="{10958226-38F4-408E-A3CF-28627ED81217}" type="presOf" srcId="{E928CFA7-2F52-43A6-BF43-066432F82939}" destId="{5F061FB9-6D64-41C4-8BDD-15D3573104E2}" srcOrd="0" destOrd="0" presId="urn:microsoft.com/office/officeart/2005/8/layout/radial5"/>
    <dgm:cxn modelId="{8E79294E-8ABE-4FB8-BB39-B5E293AC8FC8}" type="presOf" srcId="{037D75B5-697A-4593-B7DC-05F68A295860}" destId="{4646FF8D-8D75-45A6-96D1-F32D399319B9}" srcOrd="0" destOrd="0" presId="urn:microsoft.com/office/officeart/2005/8/layout/radial5"/>
    <dgm:cxn modelId="{F3617FA6-0D5E-4C08-87F1-7056D987DF61}" type="presOf" srcId="{48CDE77B-5E64-4C0B-B243-B1206A43A3D4}" destId="{B82DD97E-2D01-4E3E-9F22-C3D63891819D}" srcOrd="0" destOrd="0" presId="urn:microsoft.com/office/officeart/2005/8/layout/radial5"/>
    <dgm:cxn modelId="{0204EA7A-3A91-4063-AA85-F77BAB972107}" srcId="{FDAC7DBB-E3F8-4C18-810E-A11D5DAA9A77}" destId="{053B542F-2DE4-42E1-A669-2F2B0CD2438E}" srcOrd="0" destOrd="0" parTransId="{31D06C38-AFE1-446A-910C-0074062B22BE}" sibTransId="{8E24C58E-44E2-4F4D-8AC0-4A32572DFC3F}"/>
    <dgm:cxn modelId="{157D0D7A-674E-4338-AECF-E9C11B4A2139}" type="presParOf" srcId="{CEC260B0-D846-43FB-9F20-972AE90D1226}" destId="{D53B6756-C302-49EA-A6AC-A5450523D51F}" srcOrd="0" destOrd="0" presId="urn:microsoft.com/office/officeart/2005/8/layout/radial5"/>
    <dgm:cxn modelId="{37082307-7B04-4908-8A35-318BACDB0AE8}" type="presParOf" srcId="{CEC260B0-D846-43FB-9F20-972AE90D1226}" destId="{718059FE-0094-43A5-BFCD-EEF462346F79}" srcOrd="1" destOrd="0" presId="urn:microsoft.com/office/officeart/2005/8/layout/radial5"/>
    <dgm:cxn modelId="{82D519DE-EC90-4B35-9329-5E4619830076}" type="presParOf" srcId="{718059FE-0094-43A5-BFCD-EEF462346F79}" destId="{DD51B986-871A-4A5E-B7BE-36ACAB90280C}" srcOrd="0" destOrd="0" presId="urn:microsoft.com/office/officeart/2005/8/layout/radial5"/>
    <dgm:cxn modelId="{FB9E6254-66B0-4E92-BDEA-2DD998C9C0B5}" type="presParOf" srcId="{CEC260B0-D846-43FB-9F20-972AE90D1226}" destId="{5F061FB9-6D64-41C4-8BDD-15D3573104E2}" srcOrd="2" destOrd="0" presId="urn:microsoft.com/office/officeart/2005/8/layout/radial5"/>
    <dgm:cxn modelId="{9455EE5E-E810-4FBA-A853-B109FBFC3AD8}" type="presParOf" srcId="{CEC260B0-D846-43FB-9F20-972AE90D1226}" destId="{B6BB1C7F-5ED3-49F6-BD04-DB49351CA423}" srcOrd="3" destOrd="0" presId="urn:microsoft.com/office/officeart/2005/8/layout/radial5"/>
    <dgm:cxn modelId="{793B4065-2A8B-4417-AF84-35DA5C92A178}" type="presParOf" srcId="{B6BB1C7F-5ED3-49F6-BD04-DB49351CA423}" destId="{4F2A6980-B13D-46DE-94AB-76BA746FFEBB}" srcOrd="0" destOrd="0" presId="urn:microsoft.com/office/officeart/2005/8/layout/radial5"/>
    <dgm:cxn modelId="{AC74D7F4-753F-42DC-8FD4-7A013A2DB43D}" type="presParOf" srcId="{CEC260B0-D846-43FB-9F20-972AE90D1226}" destId="{4646FF8D-8D75-45A6-96D1-F32D399319B9}" srcOrd="4" destOrd="0" presId="urn:microsoft.com/office/officeart/2005/8/layout/radial5"/>
    <dgm:cxn modelId="{10A4E991-1105-4FA7-A24B-C8E7344CBEA3}" type="presParOf" srcId="{CEC260B0-D846-43FB-9F20-972AE90D1226}" destId="{CE36B680-A72B-4650-880B-94CEA66CC7F4}" srcOrd="5" destOrd="0" presId="urn:microsoft.com/office/officeart/2005/8/layout/radial5"/>
    <dgm:cxn modelId="{03D77EBD-6D3A-484C-8710-F80B5045BE8E}" type="presParOf" srcId="{CE36B680-A72B-4650-880B-94CEA66CC7F4}" destId="{B82CEB05-5F11-4518-991B-BAF4468086B8}" srcOrd="0" destOrd="0" presId="urn:microsoft.com/office/officeart/2005/8/layout/radial5"/>
    <dgm:cxn modelId="{84C6DF93-43FC-4497-B57E-A0FB22B132A9}" type="presParOf" srcId="{CEC260B0-D846-43FB-9F20-972AE90D1226}" destId="{1397E076-2074-49A9-B41A-DD9BBC07D858}" srcOrd="6" destOrd="0" presId="urn:microsoft.com/office/officeart/2005/8/layout/radial5"/>
    <dgm:cxn modelId="{29A72918-A1F2-42D9-A1AA-EC6B007412FA}" type="presParOf" srcId="{CEC260B0-D846-43FB-9F20-972AE90D1226}" destId="{B82DD97E-2D01-4E3E-9F22-C3D63891819D}" srcOrd="7" destOrd="0" presId="urn:microsoft.com/office/officeart/2005/8/layout/radial5"/>
    <dgm:cxn modelId="{7327091E-3828-44D7-A853-C51AC684FDDF}" type="presParOf" srcId="{B82DD97E-2D01-4E3E-9F22-C3D63891819D}" destId="{9EB9EE86-E2E9-4BF2-8033-1BE3ED3675EF}" srcOrd="0" destOrd="0" presId="urn:microsoft.com/office/officeart/2005/8/layout/radial5"/>
    <dgm:cxn modelId="{9F0E478E-AD81-48BF-97AA-46CF08700ED5}" type="presParOf" srcId="{CEC260B0-D846-43FB-9F20-972AE90D1226}" destId="{CE3954E0-5549-47F6-B327-E0DEC2684719}"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7DBDCC36-5BF5-43EC-870C-570D1D06E8C6}" type="doc">
      <dgm:prSet loTypeId="urn:microsoft.com/office/officeart/2008/layout/HalfCircleOrganizationChart" loCatId="hierarchy" qsTypeId="urn:microsoft.com/office/officeart/2005/8/quickstyle/3d2#5" qsCatId="3D" csTypeId="urn:microsoft.com/office/officeart/2005/8/colors/accent2_2" csCatId="accent2" phldr="1"/>
      <dgm:spPr/>
      <dgm:t>
        <a:bodyPr/>
        <a:lstStyle/>
        <a:p>
          <a:endParaRPr lang="en-US"/>
        </a:p>
      </dgm:t>
    </dgm:pt>
    <dgm:pt modelId="{ED0674C1-6022-46FB-AE42-0C3397945122}">
      <dgm:prSet phldrT="[Text]" custT="1"/>
      <dgm:spPr/>
      <dgm:t>
        <a:bodyPr/>
        <a:lstStyle/>
        <a:p>
          <a:r>
            <a:rPr lang="fa-IR" sz="2800" b="1" dirty="0" smtClean="0">
              <a:cs typeface="B Nazanin" pitchFamily="2" charset="-78"/>
            </a:rPr>
            <a:t>ادعای وجود و کامل بودن</a:t>
          </a:r>
          <a:endParaRPr lang="en-US" sz="2800" b="1" dirty="0">
            <a:cs typeface="B Nazanin" pitchFamily="2" charset="-78"/>
          </a:endParaRPr>
        </a:p>
      </dgm:t>
    </dgm:pt>
    <dgm:pt modelId="{FC4EB038-6318-4938-BE08-43C4F6D26AB8}" type="parTrans" cxnId="{D4106C41-F909-4BC5-9332-77AC28341707}">
      <dgm:prSet/>
      <dgm:spPr/>
      <dgm:t>
        <a:bodyPr/>
        <a:lstStyle/>
        <a:p>
          <a:endParaRPr lang="en-US"/>
        </a:p>
      </dgm:t>
    </dgm:pt>
    <dgm:pt modelId="{7ADE3F4F-9824-4E97-A98C-3C7428F61C67}" type="sibTrans" cxnId="{D4106C41-F909-4BC5-9332-77AC28341707}">
      <dgm:prSet/>
      <dgm:spPr/>
      <dgm:t>
        <a:bodyPr/>
        <a:lstStyle/>
        <a:p>
          <a:endParaRPr lang="en-US"/>
        </a:p>
      </dgm:t>
    </dgm:pt>
    <dgm:pt modelId="{35177A5A-0EBE-4F2C-94FA-BCF11862E60A}">
      <dgm:prSet phldrT="[Text]" custT="1"/>
      <dgm:spPr/>
      <dgm:t>
        <a:bodyPr/>
        <a:lstStyle/>
        <a:p>
          <a:r>
            <a:rPr lang="fa-IR" sz="4000" dirty="0" smtClean="0">
              <a:cs typeface="B Nazanin" pitchFamily="2" charset="-78"/>
            </a:rPr>
            <a:t>ادعای ارزشیابی یا تشخیص</a:t>
          </a:r>
          <a:endParaRPr lang="en-US" sz="4000" dirty="0">
            <a:cs typeface="B Nazanin" pitchFamily="2" charset="-78"/>
          </a:endParaRPr>
        </a:p>
      </dgm:t>
    </dgm:pt>
    <dgm:pt modelId="{EC7FB808-5E5A-4D0A-94A9-0EB1D009A1D8}" type="parTrans" cxnId="{1D1C931C-0D26-4806-9F84-5EE18262E335}">
      <dgm:prSet/>
      <dgm:spPr/>
      <dgm:t>
        <a:bodyPr/>
        <a:lstStyle/>
        <a:p>
          <a:endParaRPr lang="en-US"/>
        </a:p>
      </dgm:t>
    </dgm:pt>
    <dgm:pt modelId="{DDD6F8DE-5E8E-4D87-8952-956FD9FFE8E8}" type="sibTrans" cxnId="{1D1C931C-0D26-4806-9F84-5EE18262E335}">
      <dgm:prSet/>
      <dgm:spPr/>
      <dgm:t>
        <a:bodyPr/>
        <a:lstStyle/>
        <a:p>
          <a:endParaRPr lang="en-US"/>
        </a:p>
      </dgm:t>
    </dgm:pt>
    <dgm:pt modelId="{321C8E80-20A0-4EF3-AFB4-8516EB84FDA2}">
      <dgm:prSet phldrT="[Text]" custT="1"/>
      <dgm:spPr/>
      <dgm:t>
        <a:bodyPr/>
        <a:lstStyle/>
        <a:p>
          <a:r>
            <a:rPr lang="fa-IR" sz="4000" dirty="0" smtClean="0">
              <a:cs typeface="B Nazanin" pitchFamily="2" charset="-78"/>
            </a:rPr>
            <a:t>ادعای ارائه و افشاء</a:t>
          </a:r>
          <a:endParaRPr lang="en-US" sz="4000" dirty="0">
            <a:cs typeface="B Nazanin" pitchFamily="2" charset="-78"/>
          </a:endParaRPr>
        </a:p>
      </dgm:t>
    </dgm:pt>
    <dgm:pt modelId="{27A499BE-3EE1-46CF-8004-5C570DF40E45}" type="parTrans" cxnId="{C184476C-22A4-4927-9983-9089787C2110}">
      <dgm:prSet/>
      <dgm:spPr/>
      <dgm:t>
        <a:bodyPr/>
        <a:lstStyle/>
        <a:p>
          <a:endParaRPr lang="en-US"/>
        </a:p>
      </dgm:t>
    </dgm:pt>
    <dgm:pt modelId="{0FF4FD8E-3889-4DE1-A044-3E86FC124363}" type="sibTrans" cxnId="{C184476C-22A4-4927-9983-9089787C2110}">
      <dgm:prSet/>
      <dgm:spPr/>
      <dgm:t>
        <a:bodyPr/>
        <a:lstStyle/>
        <a:p>
          <a:endParaRPr lang="en-US"/>
        </a:p>
      </dgm:t>
    </dgm:pt>
    <dgm:pt modelId="{6973651C-5C33-42D0-9477-3BACF5440DA4}" type="pres">
      <dgm:prSet presAssocID="{7DBDCC36-5BF5-43EC-870C-570D1D06E8C6}" presName="Name0" presStyleCnt="0">
        <dgm:presLayoutVars>
          <dgm:orgChart val="1"/>
          <dgm:chPref val="1"/>
          <dgm:dir/>
          <dgm:animOne val="branch"/>
          <dgm:animLvl val="lvl"/>
          <dgm:resizeHandles/>
        </dgm:presLayoutVars>
      </dgm:prSet>
      <dgm:spPr/>
      <dgm:t>
        <a:bodyPr/>
        <a:lstStyle/>
        <a:p>
          <a:endParaRPr lang="en-US"/>
        </a:p>
      </dgm:t>
    </dgm:pt>
    <dgm:pt modelId="{BDFD0254-E395-4600-87D1-C74A58468873}" type="pres">
      <dgm:prSet presAssocID="{ED0674C1-6022-46FB-AE42-0C3397945122}" presName="hierRoot1" presStyleCnt="0">
        <dgm:presLayoutVars>
          <dgm:hierBranch val="init"/>
        </dgm:presLayoutVars>
      </dgm:prSet>
      <dgm:spPr/>
      <dgm:t>
        <a:bodyPr/>
        <a:lstStyle/>
        <a:p>
          <a:endParaRPr lang="en-US"/>
        </a:p>
      </dgm:t>
    </dgm:pt>
    <dgm:pt modelId="{E62784E9-CD9B-49D0-A6CE-E1E5A2A85C28}" type="pres">
      <dgm:prSet presAssocID="{ED0674C1-6022-46FB-AE42-0C3397945122}" presName="rootComposite1" presStyleCnt="0"/>
      <dgm:spPr/>
      <dgm:t>
        <a:bodyPr/>
        <a:lstStyle/>
        <a:p>
          <a:endParaRPr lang="en-US"/>
        </a:p>
      </dgm:t>
    </dgm:pt>
    <dgm:pt modelId="{E736F420-EADD-4A24-8220-CDA69E9DEA62}" type="pres">
      <dgm:prSet presAssocID="{ED0674C1-6022-46FB-AE42-0C3397945122}" presName="rootText1" presStyleLbl="alignAcc1" presStyleIdx="0" presStyleCnt="0" custScaleX="105442">
        <dgm:presLayoutVars>
          <dgm:chPref val="3"/>
        </dgm:presLayoutVars>
      </dgm:prSet>
      <dgm:spPr/>
      <dgm:t>
        <a:bodyPr/>
        <a:lstStyle/>
        <a:p>
          <a:endParaRPr lang="en-US"/>
        </a:p>
      </dgm:t>
    </dgm:pt>
    <dgm:pt modelId="{3FFCDFCE-4A3F-4704-8309-111A7FFFFB22}" type="pres">
      <dgm:prSet presAssocID="{ED0674C1-6022-46FB-AE42-0C3397945122}" presName="topArc1" presStyleLbl="parChTrans1D1" presStyleIdx="0" presStyleCnt="6"/>
      <dgm:spPr/>
      <dgm:t>
        <a:bodyPr/>
        <a:lstStyle/>
        <a:p>
          <a:endParaRPr lang="en-US"/>
        </a:p>
      </dgm:t>
    </dgm:pt>
    <dgm:pt modelId="{C09F6C25-780F-4C6D-B014-E437698A0201}" type="pres">
      <dgm:prSet presAssocID="{ED0674C1-6022-46FB-AE42-0C3397945122}" presName="bottomArc1" presStyleLbl="parChTrans1D1" presStyleIdx="1" presStyleCnt="6"/>
      <dgm:spPr/>
      <dgm:t>
        <a:bodyPr/>
        <a:lstStyle/>
        <a:p>
          <a:endParaRPr lang="en-US"/>
        </a:p>
      </dgm:t>
    </dgm:pt>
    <dgm:pt modelId="{59D374AE-6DE7-43A8-9DB8-9134B76E5FEE}" type="pres">
      <dgm:prSet presAssocID="{ED0674C1-6022-46FB-AE42-0C3397945122}" presName="topConnNode1" presStyleLbl="node1" presStyleIdx="0" presStyleCnt="0"/>
      <dgm:spPr/>
      <dgm:t>
        <a:bodyPr/>
        <a:lstStyle/>
        <a:p>
          <a:endParaRPr lang="en-US"/>
        </a:p>
      </dgm:t>
    </dgm:pt>
    <dgm:pt modelId="{0F8A696F-ACBF-4116-9664-26840EF77F72}" type="pres">
      <dgm:prSet presAssocID="{ED0674C1-6022-46FB-AE42-0C3397945122}" presName="hierChild2" presStyleCnt="0"/>
      <dgm:spPr/>
      <dgm:t>
        <a:bodyPr/>
        <a:lstStyle/>
        <a:p>
          <a:endParaRPr lang="en-US"/>
        </a:p>
      </dgm:t>
    </dgm:pt>
    <dgm:pt modelId="{CF4F61B7-C77A-4663-B116-5174B67BA11D}" type="pres">
      <dgm:prSet presAssocID="{EC7FB808-5E5A-4D0A-94A9-0EB1D009A1D8}" presName="Name28" presStyleLbl="parChTrans1D2" presStyleIdx="0" presStyleCnt="2"/>
      <dgm:spPr/>
      <dgm:t>
        <a:bodyPr/>
        <a:lstStyle/>
        <a:p>
          <a:endParaRPr lang="en-US"/>
        </a:p>
      </dgm:t>
    </dgm:pt>
    <dgm:pt modelId="{DC4B32BD-F899-4C24-975E-5662170D7C7C}" type="pres">
      <dgm:prSet presAssocID="{35177A5A-0EBE-4F2C-94FA-BCF11862E60A}" presName="hierRoot2" presStyleCnt="0">
        <dgm:presLayoutVars>
          <dgm:hierBranch val="init"/>
        </dgm:presLayoutVars>
      </dgm:prSet>
      <dgm:spPr/>
      <dgm:t>
        <a:bodyPr/>
        <a:lstStyle/>
        <a:p>
          <a:endParaRPr lang="en-US"/>
        </a:p>
      </dgm:t>
    </dgm:pt>
    <dgm:pt modelId="{9A59380A-75DC-4C0B-9749-DC817B665A01}" type="pres">
      <dgm:prSet presAssocID="{35177A5A-0EBE-4F2C-94FA-BCF11862E60A}" presName="rootComposite2" presStyleCnt="0"/>
      <dgm:spPr/>
      <dgm:t>
        <a:bodyPr/>
        <a:lstStyle/>
        <a:p>
          <a:endParaRPr lang="en-US"/>
        </a:p>
      </dgm:t>
    </dgm:pt>
    <dgm:pt modelId="{8C3999BE-0B25-4E98-9E3E-F7CC8EBE86E7}" type="pres">
      <dgm:prSet presAssocID="{35177A5A-0EBE-4F2C-94FA-BCF11862E60A}" presName="rootText2" presStyleLbl="alignAcc1" presStyleIdx="0" presStyleCnt="0">
        <dgm:presLayoutVars>
          <dgm:chPref val="3"/>
        </dgm:presLayoutVars>
      </dgm:prSet>
      <dgm:spPr/>
      <dgm:t>
        <a:bodyPr/>
        <a:lstStyle/>
        <a:p>
          <a:endParaRPr lang="en-US"/>
        </a:p>
      </dgm:t>
    </dgm:pt>
    <dgm:pt modelId="{6885A909-C9EE-4B38-B122-DCA510C4A2C5}" type="pres">
      <dgm:prSet presAssocID="{35177A5A-0EBE-4F2C-94FA-BCF11862E60A}" presName="topArc2" presStyleLbl="parChTrans1D1" presStyleIdx="2" presStyleCnt="6"/>
      <dgm:spPr/>
      <dgm:t>
        <a:bodyPr/>
        <a:lstStyle/>
        <a:p>
          <a:endParaRPr lang="en-US"/>
        </a:p>
      </dgm:t>
    </dgm:pt>
    <dgm:pt modelId="{8EAAB52E-146B-471E-A90B-28FFC7302C4C}" type="pres">
      <dgm:prSet presAssocID="{35177A5A-0EBE-4F2C-94FA-BCF11862E60A}" presName="bottomArc2" presStyleLbl="parChTrans1D1" presStyleIdx="3" presStyleCnt="6"/>
      <dgm:spPr/>
      <dgm:t>
        <a:bodyPr/>
        <a:lstStyle/>
        <a:p>
          <a:endParaRPr lang="en-US"/>
        </a:p>
      </dgm:t>
    </dgm:pt>
    <dgm:pt modelId="{EFECBBEA-53CD-479F-A03F-912D3C6E6B5E}" type="pres">
      <dgm:prSet presAssocID="{35177A5A-0EBE-4F2C-94FA-BCF11862E60A}" presName="topConnNode2" presStyleLbl="node2" presStyleIdx="0" presStyleCnt="0"/>
      <dgm:spPr/>
      <dgm:t>
        <a:bodyPr/>
        <a:lstStyle/>
        <a:p>
          <a:endParaRPr lang="en-US"/>
        </a:p>
      </dgm:t>
    </dgm:pt>
    <dgm:pt modelId="{1DAEAE14-D6E0-4BA2-8BA9-332698861DB4}" type="pres">
      <dgm:prSet presAssocID="{35177A5A-0EBE-4F2C-94FA-BCF11862E60A}" presName="hierChild4" presStyleCnt="0"/>
      <dgm:spPr/>
      <dgm:t>
        <a:bodyPr/>
        <a:lstStyle/>
        <a:p>
          <a:endParaRPr lang="en-US"/>
        </a:p>
      </dgm:t>
    </dgm:pt>
    <dgm:pt modelId="{8205FF0D-1070-438E-9886-25269CF9E1E5}" type="pres">
      <dgm:prSet presAssocID="{35177A5A-0EBE-4F2C-94FA-BCF11862E60A}" presName="hierChild5" presStyleCnt="0"/>
      <dgm:spPr/>
      <dgm:t>
        <a:bodyPr/>
        <a:lstStyle/>
        <a:p>
          <a:endParaRPr lang="en-US"/>
        </a:p>
      </dgm:t>
    </dgm:pt>
    <dgm:pt modelId="{8CDAB4A0-5B1A-4AB3-8804-CD784CD38F30}" type="pres">
      <dgm:prSet presAssocID="{27A499BE-3EE1-46CF-8004-5C570DF40E45}" presName="Name28" presStyleLbl="parChTrans1D2" presStyleIdx="1" presStyleCnt="2"/>
      <dgm:spPr/>
      <dgm:t>
        <a:bodyPr/>
        <a:lstStyle/>
        <a:p>
          <a:endParaRPr lang="en-US"/>
        </a:p>
      </dgm:t>
    </dgm:pt>
    <dgm:pt modelId="{42A7858E-2F28-43DC-95A5-856A5DF91EC4}" type="pres">
      <dgm:prSet presAssocID="{321C8E80-20A0-4EF3-AFB4-8516EB84FDA2}" presName="hierRoot2" presStyleCnt="0">
        <dgm:presLayoutVars>
          <dgm:hierBranch val="init"/>
        </dgm:presLayoutVars>
      </dgm:prSet>
      <dgm:spPr/>
      <dgm:t>
        <a:bodyPr/>
        <a:lstStyle/>
        <a:p>
          <a:endParaRPr lang="en-US"/>
        </a:p>
      </dgm:t>
    </dgm:pt>
    <dgm:pt modelId="{08D63DB2-2A21-4A35-B7C1-83300616006D}" type="pres">
      <dgm:prSet presAssocID="{321C8E80-20A0-4EF3-AFB4-8516EB84FDA2}" presName="rootComposite2" presStyleCnt="0"/>
      <dgm:spPr/>
      <dgm:t>
        <a:bodyPr/>
        <a:lstStyle/>
        <a:p>
          <a:endParaRPr lang="en-US"/>
        </a:p>
      </dgm:t>
    </dgm:pt>
    <dgm:pt modelId="{E7685CBC-F7C0-4202-BA6F-A38D7C587B57}" type="pres">
      <dgm:prSet presAssocID="{321C8E80-20A0-4EF3-AFB4-8516EB84FDA2}" presName="rootText2" presStyleLbl="alignAcc1" presStyleIdx="0" presStyleCnt="0">
        <dgm:presLayoutVars>
          <dgm:chPref val="3"/>
        </dgm:presLayoutVars>
      </dgm:prSet>
      <dgm:spPr/>
      <dgm:t>
        <a:bodyPr/>
        <a:lstStyle/>
        <a:p>
          <a:endParaRPr lang="en-US"/>
        </a:p>
      </dgm:t>
    </dgm:pt>
    <dgm:pt modelId="{688AC2CB-52FD-4F19-8586-91B6B21ACE7E}" type="pres">
      <dgm:prSet presAssocID="{321C8E80-20A0-4EF3-AFB4-8516EB84FDA2}" presName="topArc2" presStyleLbl="parChTrans1D1" presStyleIdx="4" presStyleCnt="6"/>
      <dgm:spPr/>
      <dgm:t>
        <a:bodyPr/>
        <a:lstStyle/>
        <a:p>
          <a:endParaRPr lang="en-US"/>
        </a:p>
      </dgm:t>
    </dgm:pt>
    <dgm:pt modelId="{DC4A129D-F9C9-4E36-A874-132DB3DD7572}" type="pres">
      <dgm:prSet presAssocID="{321C8E80-20A0-4EF3-AFB4-8516EB84FDA2}" presName="bottomArc2" presStyleLbl="parChTrans1D1" presStyleIdx="5" presStyleCnt="6"/>
      <dgm:spPr/>
      <dgm:t>
        <a:bodyPr/>
        <a:lstStyle/>
        <a:p>
          <a:endParaRPr lang="en-US"/>
        </a:p>
      </dgm:t>
    </dgm:pt>
    <dgm:pt modelId="{9C42FEBD-E911-4E14-9440-12AF42CF74B6}" type="pres">
      <dgm:prSet presAssocID="{321C8E80-20A0-4EF3-AFB4-8516EB84FDA2}" presName="topConnNode2" presStyleLbl="node2" presStyleIdx="0" presStyleCnt="0"/>
      <dgm:spPr/>
      <dgm:t>
        <a:bodyPr/>
        <a:lstStyle/>
        <a:p>
          <a:endParaRPr lang="en-US"/>
        </a:p>
      </dgm:t>
    </dgm:pt>
    <dgm:pt modelId="{B8A97921-D2FA-451D-A866-3A919C2C7C1F}" type="pres">
      <dgm:prSet presAssocID="{321C8E80-20A0-4EF3-AFB4-8516EB84FDA2}" presName="hierChild4" presStyleCnt="0"/>
      <dgm:spPr/>
      <dgm:t>
        <a:bodyPr/>
        <a:lstStyle/>
        <a:p>
          <a:endParaRPr lang="en-US"/>
        </a:p>
      </dgm:t>
    </dgm:pt>
    <dgm:pt modelId="{EBF67D1F-EE58-42EF-AD31-CC3F2FE6F863}" type="pres">
      <dgm:prSet presAssocID="{321C8E80-20A0-4EF3-AFB4-8516EB84FDA2}" presName="hierChild5" presStyleCnt="0"/>
      <dgm:spPr/>
      <dgm:t>
        <a:bodyPr/>
        <a:lstStyle/>
        <a:p>
          <a:endParaRPr lang="en-US"/>
        </a:p>
      </dgm:t>
    </dgm:pt>
    <dgm:pt modelId="{FFE3CEDF-007C-4FE2-9E53-8D4BC7D21335}" type="pres">
      <dgm:prSet presAssocID="{ED0674C1-6022-46FB-AE42-0C3397945122}" presName="hierChild3" presStyleCnt="0"/>
      <dgm:spPr/>
      <dgm:t>
        <a:bodyPr/>
        <a:lstStyle/>
        <a:p>
          <a:endParaRPr lang="en-US"/>
        </a:p>
      </dgm:t>
    </dgm:pt>
  </dgm:ptLst>
  <dgm:cxnLst>
    <dgm:cxn modelId="{C184476C-22A4-4927-9983-9089787C2110}" srcId="{ED0674C1-6022-46FB-AE42-0C3397945122}" destId="{321C8E80-20A0-4EF3-AFB4-8516EB84FDA2}" srcOrd="1" destOrd="0" parTransId="{27A499BE-3EE1-46CF-8004-5C570DF40E45}" sibTransId="{0FF4FD8E-3889-4DE1-A044-3E86FC124363}"/>
    <dgm:cxn modelId="{85578E8A-42B5-40E8-9D49-5380B16598C4}" type="presOf" srcId="{321C8E80-20A0-4EF3-AFB4-8516EB84FDA2}" destId="{9C42FEBD-E911-4E14-9440-12AF42CF74B6}" srcOrd="1" destOrd="0" presId="urn:microsoft.com/office/officeart/2008/layout/HalfCircleOrganizationChart"/>
    <dgm:cxn modelId="{51F6F5CE-9DB6-4935-8E47-AB0D4946F644}" type="presOf" srcId="{35177A5A-0EBE-4F2C-94FA-BCF11862E60A}" destId="{EFECBBEA-53CD-479F-A03F-912D3C6E6B5E}" srcOrd="1" destOrd="0" presId="urn:microsoft.com/office/officeart/2008/layout/HalfCircleOrganizationChart"/>
    <dgm:cxn modelId="{4C1C5F2D-7020-46B4-BBE8-315ADCBE75F6}" type="presOf" srcId="{ED0674C1-6022-46FB-AE42-0C3397945122}" destId="{E736F420-EADD-4A24-8220-CDA69E9DEA62}" srcOrd="0" destOrd="0" presId="urn:microsoft.com/office/officeart/2008/layout/HalfCircleOrganizationChart"/>
    <dgm:cxn modelId="{41C84B4C-1F91-46D3-AB32-2A3FB4BA2E07}" type="presOf" srcId="{35177A5A-0EBE-4F2C-94FA-BCF11862E60A}" destId="{8C3999BE-0B25-4E98-9E3E-F7CC8EBE86E7}" srcOrd="0" destOrd="0" presId="urn:microsoft.com/office/officeart/2008/layout/HalfCircleOrganizationChart"/>
    <dgm:cxn modelId="{D4106C41-F909-4BC5-9332-77AC28341707}" srcId="{7DBDCC36-5BF5-43EC-870C-570D1D06E8C6}" destId="{ED0674C1-6022-46FB-AE42-0C3397945122}" srcOrd="0" destOrd="0" parTransId="{FC4EB038-6318-4938-BE08-43C4F6D26AB8}" sibTransId="{7ADE3F4F-9824-4E97-A98C-3C7428F61C67}"/>
    <dgm:cxn modelId="{E835D2A6-088C-4E60-8EC2-8AC9F5A5B43A}" type="presOf" srcId="{EC7FB808-5E5A-4D0A-94A9-0EB1D009A1D8}" destId="{CF4F61B7-C77A-4663-B116-5174B67BA11D}" srcOrd="0" destOrd="0" presId="urn:microsoft.com/office/officeart/2008/layout/HalfCircleOrganizationChart"/>
    <dgm:cxn modelId="{21E3F500-850A-46BE-8D7E-7AC969AC473B}" type="presOf" srcId="{27A499BE-3EE1-46CF-8004-5C570DF40E45}" destId="{8CDAB4A0-5B1A-4AB3-8804-CD784CD38F30}" srcOrd="0" destOrd="0" presId="urn:microsoft.com/office/officeart/2008/layout/HalfCircleOrganizationChart"/>
    <dgm:cxn modelId="{1D1C931C-0D26-4806-9F84-5EE18262E335}" srcId="{ED0674C1-6022-46FB-AE42-0C3397945122}" destId="{35177A5A-0EBE-4F2C-94FA-BCF11862E60A}" srcOrd="0" destOrd="0" parTransId="{EC7FB808-5E5A-4D0A-94A9-0EB1D009A1D8}" sibTransId="{DDD6F8DE-5E8E-4D87-8952-956FD9FFE8E8}"/>
    <dgm:cxn modelId="{8F3F4CA2-A766-4226-A249-5C6C13682168}" type="presOf" srcId="{7DBDCC36-5BF5-43EC-870C-570D1D06E8C6}" destId="{6973651C-5C33-42D0-9477-3BACF5440DA4}" srcOrd="0" destOrd="0" presId="urn:microsoft.com/office/officeart/2008/layout/HalfCircleOrganizationChart"/>
    <dgm:cxn modelId="{39018947-F048-40CA-B897-63CA717F5DB7}" type="presOf" srcId="{321C8E80-20A0-4EF3-AFB4-8516EB84FDA2}" destId="{E7685CBC-F7C0-4202-BA6F-A38D7C587B57}" srcOrd="0" destOrd="0" presId="urn:microsoft.com/office/officeart/2008/layout/HalfCircleOrganizationChart"/>
    <dgm:cxn modelId="{0F8630B8-B73D-436D-BF5D-6F713C8CBE33}" type="presOf" srcId="{ED0674C1-6022-46FB-AE42-0C3397945122}" destId="{59D374AE-6DE7-43A8-9DB8-9134B76E5FEE}" srcOrd="1" destOrd="0" presId="urn:microsoft.com/office/officeart/2008/layout/HalfCircleOrganizationChart"/>
    <dgm:cxn modelId="{792FF0DE-A67E-4B39-86AC-CE5BB65BE418}" type="presParOf" srcId="{6973651C-5C33-42D0-9477-3BACF5440DA4}" destId="{BDFD0254-E395-4600-87D1-C74A58468873}" srcOrd="0" destOrd="0" presId="urn:microsoft.com/office/officeart/2008/layout/HalfCircleOrganizationChart"/>
    <dgm:cxn modelId="{D3676FAB-2F60-4273-96EF-06071D402060}" type="presParOf" srcId="{BDFD0254-E395-4600-87D1-C74A58468873}" destId="{E62784E9-CD9B-49D0-A6CE-E1E5A2A85C28}" srcOrd="0" destOrd="0" presId="urn:microsoft.com/office/officeart/2008/layout/HalfCircleOrganizationChart"/>
    <dgm:cxn modelId="{D53F5626-CD3C-4B2D-AB9B-3793677FB3B1}" type="presParOf" srcId="{E62784E9-CD9B-49D0-A6CE-E1E5A2A85C28}" destId="{E736F420-EADD-4A24-8220-CDA69E9DEA62}" srcOrd="0" destOrd="0" presId="urn:microsoft.com/office/officeart/2008/layout/HalfCircleOrganizationChart"/>
    <dgm:cxn modelId="{45E287B0-06A1-4555-A304-8385A2635622}" type="presParOf" srcId="{E62784E9-CD9B-49D0-A6CE-E1E5A2A85C28}" destId="{3FFCDFCE-4A3F-4704-8309-111A7FFFFB22}" srcOrd="1" destOrd="0" presId="urn:microsoft.com/office/officeart/2008/layout/HalfCircleOrganizationChart"/>
    <dgm:cxn modelId="{DECA09C0-2AB3-48EC-A245-E9E0AC910B85}" type="presParOf" srcId="{E62784E9-CD9B-49D0-A6CE-E1E5A2A85C28}" destId="{C09F6C25-780F-4C6D-B014-E437698A0201}" srcOrd="2" destOrd="0" presId="urn:microsoft.com/office/officeart/2008/layout/HalfCircleOrganizationChart"/>
    <dgm:cxn modelId="{5A0DA70B-66CC-47E5-A587-192052735E78}" type="presParOf" srcId="{E62784E9-CD9B-49D0-A6CE-E1E5A2A85C28}" destId="{59D374AE-6DE7-43A8-9DB8-9134B76E5FEE}" srcOrd="3" destOrd="0" presId="urn:microsoft.com/office/officeart/2008/layout/HalfCircleOrganizationChart"/>
    <dgm:cxn modelId="{36DC817F-8D28-464C-A3AA-7547A23FACC8}" type="presParOf" srcId="{BDFD0254-E395-4600-87D1-C74A58468873}" destId="{0F8A696F-ACBF-4116-9664-26840EF77F72}" srcOrd="1" destOrd="0" presId="urn:microsoft.com/office/officeart/2008/layout/HalfCircleOrganizationChart"/>
    <dgm:cxn modelId="{C9E478DF-8576-443B-8DFF-2988B3849577}" type="presParOf" srcId="{0F8A696F-ACBF-4116-9664-26840EF77F72}" destId="{CF4F61B7-C77A-4663-B116-5174B67BA11D}" srcOrd="0" destOrd="0" presId="urn:microsoft.com/office/officeart/2008/layout/HalfCircleOrganizationChart"/>
    <dgm:cxn modelId="{AEDEB39C-F206-4D1A-B481-62CD4856ACEB}" type="presParOf" srcId="{0F8A696F-ACBF-4116-9664-26840EF77F72}" destId="{DC4B32BD-F899-4C24-975E-5662170D7C7C}" srcOrd="1" destOrd="0" presId="urn:microsoft.com/office/officeart/2008/layout/HalfCircleOrganizationChart"/>
    <dgm:cxn modelId="{8A840AF1-2B52-44F2-81D0-FCC45BF1A773}" type="presParOf" srcId="{DC4B32BD-F899-4C24-975E-5662170D7C7C}" destId="{9A59380A-75DC-4C0B-9749-DC817B665A01}" srcOrd="0" destOrd="0" presId="urn:microsoft.com/office/officeart/2008/layout/HalfCircleOrganizationChart"/>
    <dgm:cxn modelId="{EF0FE323-3522-4BC9-BBBC-B6C7A0EE755E}" type="presParOf" srcId="{9A59380A-75DC-4C0B-9749-DC817B665A01}" destId="{8C3999BE-0B25-4E98-9E3E-F7CC8EBE86E7}" srcOrd="0" destOrd="0" presId="urn:microsoft.com/office/officeart/2008/layout/HalfCircleOrganizationChart"/>
    <dgm:cxn modelId="{DE0D4AD7-BF78-45A7-8580-B28CE99DFFED}" type="presParOf" srcId="{9A59380A-75DC-4C0B-9749-DC817B665A01}" destId="{6885A909-C9EE-4B38-B122-DCA510C4A2C5}" srcOrd="1" destOrd="0" presId="urn:microsoft.com/office/officeart/2008/layout/HalfCircleOrganizationChart"/>
    <dgm:cxn modelId="{969BAC5B-B816-45A8-8054-0ADF638F9AA5}" type="presParOf" srcId="{9A59380A-75DC-4C0B-9749-DC817B665A01}" destId="{8EAAB52E-146B-471E-A90B-28FFC7302C4C}" srcOrd="2" destOrd="0" presId="urn:microsoft.com/office/officeart/2008/layout/HalfCircleOrganizationChart"/>
    <dgm:cxn modelId="{89D3AD30-E764-4B1B-9386-4B5B2872666E}" type="presParOf" srcId="{9A59380A-75DC-4C0B-9749-DC817B665A01}" destId="{EFECBBEA-53CD-479F-A03F-912D3C6E6B5E}" srcOrd="3" destOrd="0" presId="urn:microsoft.com/office/officeart/2008/layout/HalfCircleOrganizationChart"/>
    <dgm:cxn modelId="{826F5447-0948-4ED2-A69B-D2458E3CFBB1}" type="presParOf" srcId="{DC4B32BD-F899-4C24-975E-5662170D7C7C}" destId="{1DAEAE14-D6E0-4BA2-8BA9-332698861DB4}" srcOrd="1" destOrd="0" presId="urn:microsoft.com/office/officeart/2008/layout/HalfCircleOrganizationChart"/>
    <dgm:cxn modelId="{DE86B783-5853-4692-A954-F137EA7DE43A}" type="presParOf" srcId="{DC4B32BD-F899-4C24-975E-5662170D7C7C}" destId="{8205FF0D-1070-438E-9886-25269CF9E1E5}" srcOrd="2" destOrd="0" presId="urn:microsoft.com/office/officeart/2008/layout/HalfCircleOrganizationChart"/>
    <dgm:cxn modelId="{250CBC92-0428-44EB-BEBD-A44ADC5635C9}" type="presParOf" srcId="{0F8A696F-ACBF-4116-9664-26840EF77F72}" destId="{8CDAB4A0-5B1A-4AB3-8804-CD784CD38F30}" srcOrd="2" destOrd="0" presId="urn:microsoft.com/office/officeart/2008/layout/HalfCircleOrganizationChart"/>
    <dgm:cxn modelId="{BBCDF77A-6AFB-48FD-B433-96509AB6CDF7}" type="presParOf" srcId="{0F8A696F-ACBF-4116-9664-26840EF77F72}" destId="{42A7858E-2F28-43DC-95A5-856A5DF91EC4}" srcOrd="3" destOrd="0" presId="urn:microsoft.com/office/officeart/2008/layout/HalfCircleOrganizationChart"/>
    <dgm:cxn modelId="{7ECA2512-A282-4DF2-928C-CD12F8DE68DF}" type="presParOf" srcId="{42A7858E-2F28-43DC-95A5-856A5DF91EC4}" destId="{08D63DB2-2A21-4A35-B7C1-83300616006D}" srcOrd="0" destOrd="0" presId="urn:microsoft.com/office/officeart/2008/layout/HalfCircleOrganizationChart"/>
    <dgm:cxn modelId="{80394277-25E3-42FE-A7AA-D3296D836519}" type="presParOf" srcId="{08D63DB2-2A21-4A35-B7C1-83300616006D}" destId="{E7685CBC-F7C0-4202-BA6F-A38D7C587B57}" srcOrd="0" destOrd="0" presId="urn:microsoft.com/office/officeart/2008/layout/HalfCircleOrganizationChart"/>
    <dgm:cxn modelId="{63D1B509-260E-4C94-A056-728A5884A3C4}" type="presParOf" srcId="{08D63DB2-2A21-4A35-B7C1-83300616006D}" destId="{688AC2CB-52FD-4F19-8586-91B6B21ACE7E}" srcOrd="1" destOrd="0" presId="urn:microsoft.com/office/officeart/2008/layout/HalfCircleOrganizationChart"/>
    <dgm:cxn modelId="{34D65871-5833-472C-B2CD-8FF8E84CFFC3}" type="presParOf" srcId="{08D63DB2-2A21-4A35-B7C1-83300616006D}" destId="{DC4A129D-F9C9-4E36-A874-132DB3DD7572}" srcOrd="2" destOrd="0" presId="urn:microsoft.com/office/officeart/2008/layout/HalfCircleOrganizationChart"/>
    <dgm:cxn modelId="{EB4B1E61-FE20-4A1A-A634-22A84020E596}" type="presParOf" srcId="{08D63DB2-2A21-4A35-B7C1-83300616006D}" destId="{9C42FEBD-E911-4E14-9440-12AF42CF74B6}" srcOrd="3" destOrd="0" presId="urn:microsoft.com/office/officeart/2008/layout/HalfCircleOrganizationChart"/>
    <dgm:cxn modelId="{4D13C158-93D5-49D1-A0C6-DEDD5CAB636B}" type="presParOf" srcId="{42A7858E-2F28-43DC-95A5-856A5DF91EC4}" destId="{B8A97921-D2FA-451D-A866-3A919C2C7C1F}" srcOrd="1" destOrd="0" presId="urn:microsoft.com/office/officeart/2008/layout/HalfCircleOrganizationChart"/>
    <dgm:cxn modelId="{38AA9E11-332A-45CE-AC88-6E1E99D26D32}" type="presParOf" srcId="{42A7858E-2F28-43DC-95A5-856A5DF91EC4}" destId="{EBF67D1F-EE58-42EF-AD31-CC3F2FE6F863}" srcOrd="2" destOrd="0" presId="urn:microsoft.com/office/officeart/2008/layout/HalfCircleOrganizationChart"/>
    <dgm:cxn modelId="{A5AFF3E2-0975-4168-98FF-B875309A8194}" type="presParOf" srcId="{BDFD0254-E395-4600-87D1-C74A58468873}" destId="{FFE3CEDF-007C-4FE2-9E53-8D4BC7D21335}"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5F8A50-A69E-4BD9-9AEC-0D6E6191E8CF}" type="doc">
      <dgm:prSet loTypeId="urn:microsoft.com/office/officeart/2005/8/layout/radial6" loCatId="cycle" qsTypeId="urn:microsoft.com/office/officeart/2005/8/quickstyle/simple3" qsCatId="simple" csTypeId="urn:microsoft.com/office/officeart/2005/8/colors/accent1_2" csCatId="accent1" phldr="1"/>
      <dgm:spPr/>
      <dgm:t>
        <a:bodyPr/>
        <a:lstStyle/>
        <a:p>
          <a:pPr rtl="1"/>
          <a:endParaRPr lang="fa-IR"/>
        </a:p>
      </dgm:t>
    </dgm:pt>
    <dgm:pt modelId="{282B42DD-3D8B-48AB-8E76-8409CB62EAEA}">
      <dgm:prSet phldrT="[Text]" custT="1"/>
      <dgm:spPr/>
      <dgm:t>
        <a:bodyPr/>
        <a:lstStyle/>
        <a:p>
          <a:pPr rtl="1"/>
          <a:r>
            <a:rPr kumimoji="0" lang="fa-IR" sz="2000" b="1" i="0" u="none" strike="noStrike" cap="none" spc="0" normalizeH="0" baseline="0" noProof="0" dirty="0" smtClean="0">
              <a:ln/>
              <a:effectLst/>
              <a:uLnTx/>
              <a:uFillTx/>
              <a:latin typeface="Calibri"/>
              <a:ea typeface="Calibri"/>
              <a:cs typeface="B Nazanin"/>
            </a:rPr>
            <a:t>اهداف حسابرسان از حسابرسی</a:t>
          </a:r>
          <a:endParaRPr lang="fa-IR" sz="2000" b="1" dirty="0"/>
        </a:p>
      </dgm:t>
    </dgm:pt>
    <dgm:pt modelId="{B2781C67-E960-43F9-AF10-76E91CB55796}" type="parTrans" cxnId="{1A5CA902-84E5-447E-8A9D-2231FF0576BE}">
      <dgm:prSet/>
      <dgm:spPr/>
      <dgm:t>
        <a:bodyPr/>
        <a:lstStyle/>
        <a:p>
          <a:pPr rtl="1"/>
          <a:endParaRPr lang="fa-IR"/>
        </a:p>
      </dgm:t>
    </dgm:pt>
    <dgm:pt modelId="{E594A3FD-A66F-4284-8394-8D8F729EEA76}" type="sibTrans" cxnId="{1A5CA902-84E5-447E-8A9D-2231FF0576BE}">
      <dgm:prSet/>
      <dgm:spPr/>
      <dgm:t>
        <a:bodyPr/>
        <a:lstStyle/>
        <a:p>
          <a:pPr rtl="1"/>
          <a:endParaRPr lang="fa-IR"/>
        </a:p>
      </dgm:t>
    </dgm:pt>
    <dgm:pt modelId="{8CA5E84D-CA56-4198-82F9-68C4290B8495}">
      <dgm:prSet phldrT="[Text]" custT="1"/>
      <dgm:spPr/>
      <dgm:t>
        <a:bodyPr/>
        <a:lstStyle/>
        <a:p>
          <a:pPr rtl="1"/>
          <a:r>
            <a:rPr kumimoji="0" lang="fa-IR" sz="2000" b="0" i="0" u="none" strike="noStrike" cap="none" spc="0" normalizeH="0" baseline="0" noProof="0" dirty="0" smtClean="0">
              <a:ln/>
              <a:effectLst/>
              <a:uLnTx/>
              <a:uFillTx/>
              <a:latin typeface="Calibri"/>
              <a:ea typeface="Calibri"/>
              <a:cs typeface="B Nazanin"/>
            </a:rPr>
            <a:t>نزدیک بودن ارزش قابل بازیافت با ارزش های حساب های دریافتنی</a:t>
          </a:r>
          <a:endParaRPr lang="fa-IR" sz="2000" dirty="0"/>
        </a:p>
      </dgm:t>
    </dgm:pt>
    <dgm:pt modelId="{2037EFD9-12BB-466C-B5A9-92D8A57D87BA}" type="parTrans" cxnId="{3CE1A6D4-FB7F-4C8D-9E28-4758D25ACD10}">
      <dgm:prSet/>
      <dgm:spPr/>
      <dgm:t>
        <a:bodyPr/>
        <a:lstStyle/>
        <a:p>
          <a:pPr rtl="1"/>
          <a:endParaRPr lang="fa-IR"/>
        </a:p>
      </dgm:t>
    </dgm:pt>
    <dgm:pt modelId="{0875420F-13D9-433D-A08B-8B5FFA0EA28A}" type="sibTrans" cxnId="{3CE1A6D4-FB7F-4C8D-9E28-4758D25ACD10}">
      <dgm:prSet/>
      <dgm:spPr/>
      <dgm:t>
        <a:bodyPr/>
        <a:lstStyle/>
        <a:p>
          <a:pPr rtl="1"/>
          <a:endParaRPr lang="fa-IR"/>
        </a:p>
      </dgm:t>
    </dgm:pt>
    <dgm:pt modelId="{8893ACE2-AFF1-4373-9548-87F14F129FCE}">
      <dgm:prSet phldrT="[Text]" custT="1"/>
      <dgm:spPr/>
      <dgm:t>
        <a:bodyPr/>
        <a:lstStyle/>
        <a:p>
          <a:pPr rtl="1"/>
          <a:r>
            <a:rPr kumimoji="0" lang="fa-IR" sz="2000" b="0" i="0" u="none" strike="noStrike" cap="none" spc="0" normalizeH="0" baseline="0" noProof="0" dirty="0" smtClean="0">
              <a:ln/>
              <a:effectLst/>
              <a:uLnTx/>
              <a:uFillTx/>
              <a:latin typeface="Calibri"/>
              <a:ea typeface="Calibri"/>
              <a:cs typeface="B Nazanin"/>
            </a:rPr>
            <a:t>کنترل داخلی در مورد عملیات فروش و حساب های دریافتنی </a:t>
          </a:r>
          <a:endParaRPr lang="fa-IR" sz="2000" dirty="0"/>
        </a:p>
      </dgm:t>
    </dgm:pt>
    <dgm:pt modelId="{D7BD9A9C-414F-4189-B09E-FC99F6B13DA1}" type="parTrans" cxnId="{F02E3306-3DE4-46E5-89A7-8E9F6E1B0B05}">
      <dgm:prSet/>
      <dgm:spPr/>
      <dgm:t>
        <a:bodyPr/>
        <a:lstStyle/>
        <a:p>
          <a:pPr rtl="1"/>
          <a:endParaRPr lang="fa-IR"/>
        </a:p>
      </dgm:t>
    </dgm:pt>
    <dgm:pt modelId="{9F003780-C3A9-45FF-8A92-14225A961FAD}" type="sibTrans" cxnId="{F02E3306-3DE4-46E5-89A7-8E9F6E1B0B05}">
      <dgm:prSet/>
      <dgm:spPr/>
      <dgm:t>
        <a:bodyPr/>
        <a:lstStyle/>
        <a:p>
          <a:pPr rtl="1"/>
          <a:endParaRPr lang="fa-IR"/>
        </a:p>
      </dgm:t>
    </dgm:pt>
    <dgm:pt modelId="{6BC3B0A6-7C12-47C9-8A91-1FC6F1EC91D9}">
      <dgm:prSet phldrT="[Text]" custT="1"/>
      <dgm:spPr/>
      <dgm:t>
        <a:bodyPr/>
        <a:lstStyle/>
        <a:p>
          <a:pPr rtl="1"/>
          <a:r>
            <a:rPr kumimoji="0" lang="fa-IR" sz="2000" b="0" i="0" u="none" strike="noStrike" cap="none" spc="0" normalizeH="0" baseline="0" noProof="0" dirty="0" smtClean="0">
              <a:ln/>
              <a:effectLst/>
              <a:uLnTx/>
              <a:uFillTx/>
              <a:latin typeface="Calibri"/>
              <a:ea typeface="Calibri"/>
              <a:cs typeface="B Nazanin"/>
            </a:rPr>
            <a:t>کفایت افشاء و نحوه ارائه حساب های دریافتنی در صورت های مالی</a:t>
          </a:r>
          <a:endParaRPr lang="fa-IR" sz="2000" dirty="0"/>
        </a:p>
      </dgm:t>
    </dgm:pt>
    <dgm:pt modelId="{245A5487-A5F2-4EA0-AB49-7DD52CE5481A}" type="parTrans" cxnId="{D595293B-A68C-4B13-B2F4-BCE2D5BFBB22}">
      <dgm:prSet/>
      <dgm:spPr/>
      <dgm:t>
        <a:bodyPr/>
        <a:lstStyle/>
        <a:p>
          <a:pPr rtl="1"/>
          <a:endParaRPr lang="fa-IR"/>
        </a:p>
      </dgm:t>
    </dgm:pt>
    <dgm:pt modelId="{77638D03-438A-44DC-99BD-63FB35116614}" type="sibTrans" cxnId="{D595293B-A68C-4B13-B2F4-BCE2D5BFBB22}">
      <dgm:prSet/>
      <dgm:spPr/>
      <dgm:t>
        <a:bodyPr/>
        <a:lstStyle/>
        <a:p>
          <a:pPr rtl="1"/>
          <a:endParaRPr lang="fa-IR"/>
        </a:p>
      </dgm:t>
    </dgm:pt>
    <dgm:pt modelId="{44A62E43-F048-4B91-8A38-D7458CD1AC1E}">
      <dgm:prSet custT="1"/>
      <dgm:spPr/>
      <dgm:t>
        <a:bodyPr/>
        <a:lstStyle/>
        <a:p>
          <a:pPr rtl="1"/>
          <a:r>
            <a:rPr kumimoji="0" lang="fa-IR" sz="2400" b="0" i="0" u="none" strike="noStrike" cap="none" spc="0" normalizeH="0" baseline="0" noProof="0" dirty="0" smtClean="0">
              <a:ln/>
              <a:effectLst/>
              <a:uLnTx/>
              <a:uFillTx/>
              <a:latin typeface="Calibri"/>
              <a:ea typeface="Calibri"/>
              <a:cs typeface="B Nazanin"/>
            </a:rPr>
            <a:t>اطمینان از ثبت تمام حساب های دریافتنی</a:t>
          </a:r>
          <a:endParaRPr lang="fa-IR" sz="2400" dirty="0"/>
        </a:p>
      </dgm:t>
    </dgm:pt>
    <dgm:pt modelId="{36EE611D-DFC6-4F5B-B83C-5EE52FC97D0A}" type="parTrans" cxnId="{424DFB07-AC9E-46D3-85A5-A96F8486FB48}">
      <dgm:prSet/>
      <dgm:spPr/>
      <dgm:t>
        <a:bodyPr/>
        <a:lstStyle/>
        <a:p>
          <a:pPr rtl="1"/>
          <a:endParaRPr lang="fa-IR"/>
        </a:p>
      </dgm:t>
    </dgm:pt>
    <dgm:pt modelId="{C510F0C8-F45C-4567-9C04-C7A1E5F6CBAD}" type="sibTrans" cxnId="{424DFB07-AC9E-46D3-85A5-A96F8486FB48}">
      <dgm:prSet/>
      <dgm:spPr/>
      <dgm:t>
        <a:bodyPr/>
        <a:lstStyle/>
        <a:p>
          <a:pPr rtl="1"/>
          <a:endParaRPr lang="fa-IR"/>
        </a:p>
      </dgm:t>
    </dgm:pt>
    <dgm:pt modelId="{7396BF10-983A-460B-AF8C-EBF5CD49BAF2}">
      <dgm:prSet custT="1"/>
      <dgm:spPr/>
      <dgm:t>
        <a:bodyPr/>
        <a:lstStyle/>
        <a:p>
          <a:pPr rtl="1"/>
          <a:r>
            <a:rPr kumimoji="0" lang="fa-IR" sz="2400" b="0" i="0" u="none" strike="noStrike" cap="none" spc="0" normalizeH="0" baseline="0" noProof="0" dirty="0" smtClean="0">
              <a:ln/>
              <a:effectLst/>
              <a:uLnTx/>
              <a:uFillTx/>
              <a:latin typeface="Calibri"/>
              <a:ea typeface="Calibri"/>
              <a:cs typeface="B Nazanin"/>
            </a:rPr>
            <a:t>صحت محاسبات ریاضی</a:t>
          </a:r>
          <a:endParaRPr lang="fa-IR" sz="2400" dirty="0"/>
        </a:p>
      </dgm:t>
    </dgm:pt>
    <dgm:pt modelId="{BE4F23BE-7A4B-486B-8AF3-A25173548B79}" type="parTrans" cxnId="{B02C1415-D816-49BD-BC27-452DB50821BD}">
      <dgm:prSet/>
      <dgm:spPr/>
      <dgm:t>
        <a:bodyPr/>
        <a:lstStyle/>
        <a:p>
          <a:pPr rtl="1"/>
          <a:endParaRPr lang="fa-IR"/>
        </a:p>
      </dgm:t>
    </dgm:pt>
    <dgm:pt modelId="{97ACF2F0-0011-4ABD-8E3F-D5C800449FA1}" type="sibTrans" cxnId="{B02C1415-D816-49BD-BC27-452DB50821BD}">
      <dgm:prSet/>
      <dgm:spPr/>
      <dgm:t>
        <a:bodyPr/>
        <a:lstStyle/>
        <a:p>
          <a:pPr rtl="1"/>
          <a:endParaRPr lang="fa-IR"/>
        </a:p>
      </dgm:t>
    </dgm:pt>
    <dgm:pt modelId="{BDB14572-9482-491C-B4CF-4A4A36326546}">
      <dgm:prSet custT="1"/>
      <dgm:spPr/>
      <dgm:t>
        <a:bodyPr/>
        <a:lstStyle/>
        <a:p>
          <a:pPr rtl="1"/>
          <a:r>
            <a:rPr kumimoji="0" lang="fa-IR" sz="2400" b="0" i="0" u="none" strike="noStrike" cap="none" spc="0" normalizeH="0" baseline="0" noProof="0" dirty="0" smtClean="0">
              <a:ln/>
              <a:effectLst/>
              <a:uLnTx/>
              <a:uFillTx/>
              <a:latin typeface="Calibri"/>
              <a:ea typeface="Calibri"/>
              <a:cs typeface="B Nazanin"/>
            </a:rPr>
            <a:t>اطمینان از وجود اسناد دریافتنی ثبت شده</a:t>
          </a:r>
          <a:endParaRPr lang="fa-IR" sz="2400" dirty="0"/>
        </a:p>
      </dgm:t>
    </dgm:pt>
    <dgm:pt modelId="{295B45BB-A530-44B1-A2DE-661A56BE11BD}" type="parTrans" cxnId="{D88E3C2E-E332-4DCA-8CB3-F29A470F8460}">
      <dgm:prSet/>
      <dgm:spPr/>
      <dgm:t>
        <a:bodyPr/>
        <a:lstStyle/>
        <a:p>
          <a:pPr rtl="1"/>
          <a:endParaRPr lang="fa-IR"/>
        </a:p>
      </dgm:t>
    </dgm:pt>
    <dgm:pt modelId="{812314E9-B935-4F51-8E9B-6E41BE32D204}" type="sibTrans" cxnId="{D88E3C2E-E332-4DCA-8CB3-F29A470F8460}">
      <dgm:prSet/>
      <dgm:spPr/>
      <dgm:t>
        <a:bodyPr/>
        <a:lstStyle/>
        <a:p>
          <a:pPr rtl="1"/>
          <a:endParaRPr lang="fa-IR"/>
        </a:p>
      </dgm:t>
    </dgm:pt>
    <dgm:pt modelId="{547F71C2-F04D-47CD-A04B-35BC9882AEFA}">
      <dgm:prSet/>
      <dgm:spPr/>
      <dgm:t>
        <a:bodyPr/>
        <a:lstStyle/>
        <a:p>
          <a:pPr rtl="1"/>
          <a:endParaRPr lang="fa-IR"/>
        </a:p>
      </dgm:t>
    </dgm:pt>
    <dgm:pt modelId="{2BEDF967-CD88-4A55-8F40-9DADD7E8E4E8}" type="parTrans" cxnId="{9E13C7E2-FA4F-41EE-8972-EA8C4E441EEF}">
      <dgm:prSet/>
      <dgm:spPr/>
      <dgm:t>
        <a:bodyPr/>
        <a:lstStyle/>
        <a:p>
          <a:pPr rtl="1"/>
          <a:endParaRPr lang="fa-IR"/>
        </a:p>
      </dgm:t>
    </dgm:pt>
    <dgm:pt modelId="{5BB4F07D-0331-452B-BDFC-6DF4B7EE45DD}" type="sibTrans" cxnId="{9E13C7E2-FA4F-41EE-8972-EA8C4E441EEF}">
      <dgm:prSet/>
      <dgm:spPr/>
      <dgm:t>
        <a:bodyPr/>
        <a:lstStyle/>
        <a:p>
          <a:pPr rtl="1"/>
          <a:endParaRPr lang="fa-IR"/>
        </a:p>
      </dgm:t>
    </dgm:pt>
    <dgm:pt modelId="{AFCA8C6A-AEEF-4C29-B94D-8CA1B62E881C}" type="pres">
      <dgm:prSet presAssocID="{385F8A50-A69E-4BD9-9AEC-0D6E6191E8CF}" presName="Name0" presStyleCnt="0">
        <dgm:presLayoutVars>
          <dgm:chMax val="1"/>
          <dgm:dir/>
          <dgm:animLvl val="ctr"/>
          <dgm:resizeHandles val="exact"/>
        </dgm:presLayoutVars>
      </dgm:prSet>
      <dgm:spPr/>
      <dgm:t>
        <a:bodyPr/>
        <a:lstStyle/>
        <a:p>
          <a:pPr rtl="1"/>
          <a:endParaRPr lang="fa-IR"/>
        </a:p>
      </dgm:t>
    </dgm:pt>
    <dgm:pt modelId="{8D8F1B1A-93E0-4350-A82A-36D538A308EB}" type="pres">
      <dgm:prSet presAssocID="{282B42DD-3D8B-48AB-8E76-8409CB62EAEA}" presName="centerShape" presStyleLbl="node0" presStyleIdx="0" presStyleCnt="1" custScaleX="81013" custScaleY="76962"/>
      <dgm:spPr/>
      <dgm:t>
        <a:bodyPr/>
        <a:lstStyle/>
        <a:p>
          <a:pPr rtl="1"/>
          <a:endParaRPr lang="fa-IR"/>
        </a:p>
      </dgm:t>
    </dgm:pt>
    <dgm:pt modelId="{91A45493-5940-4E20-8C52-636C8E91C2E7}" type="pres">
      <dgm:prSet presAssocID="{8CA5E84D-CA56-4198-82F9-68C4290B8495}" presName="node" presStyleLbl="node1" presStyleIdx="0" presStyleCnt="6" custScaleX="145125" custScaleY="151047">
        <dgm:presLayoutVars>
          <dgm:bulletEnabled val="1"/>
        </dgm:presLayoutVars>
      </dgm:prSet>
      <dgm:spPr/>
      <dgm:t>
        <a:bodyPr/>
        <a:lstStyle/>
        <a:p>
          <a:pPr rtl="1"/>
          <a:endParaRPr lang="fa-IR"/>
        </a:p>
      </dgm:t>
    </dgm:pt>
    <dgm:pt modelId="{830B7F71-AF08-41A8-94FF-DC371CBF61CC}" type="pres">
      <dgm:prSet presAssocID="{8CA5E84D-CA56-4198-82F9-68C4290B8495}" presName="dummy" presStyleCnt="0"/>
      <dgm:spPr/>
    </dgm:pt>
    <dgm:pt modelId="{21DA1F18-A5F4-44AE-8042-DC479B017405}" type="pres">
      <dgm:prSet presAssocID="{0875420F-13D9-433D-A08B-8B5FFA0EA28A}" presName="sibTrans" presStyleLbl="sibTrans2D1" presStyleIdx="0" presStyleCnt="6"/>
      <dgm:spPr/>
      <dgm:t>
        <a:bodyPr/>
        <a:lstStyle/>
        <a:p>
          <a:pPr rtl="1"/>
          <a:endParaRPr lang="fa-IR"/>
        </a:p>
      </dgm:t>
    </dgm:pt>
    <dgm:pt modelId="{76AEDC24-9BA3-4FFE-992D-8AD4713B3187}" type="pres">
      <dgm:prSet presAssocID="{8893ACE2-AFF1-4373-9548-87F14F129FCE}" presName="node" presStyleLbl="node1" presStyleIdx="1" presStyleCnt="6" custScaleX="145125" custScaleY="151047">
        <dgm:presLayoutVars>
          <dgm:bulletEnabled val="1"/>
        </dgm:presLayoutVars>
      </dgm:prSet>
      <dgm:spPr/>
      <dgm:t>
        <a:bodyPr/>
        <a:lstStyle/>
        <a:p>
          <a:pPr rtl="1"/>
          <a:endParaRPr lang="fa-IR"/>
        </a:p>
      </dgm:t>
    </dgm:pt>
    <dgm:pt modelId="{B74FDDDF-49C3-4D37-BA29-B13886E194B6}" type="pres">
      <dgm:prSet presAssocID="{8893ACE2-AFF1-4373-9548-87F14F129FCE}" presName="dummy" presStyleCnt="0"/>
      <dgm:spPr/>
    </dgm:pt>
    <dgm:pt modelId="{5250BA04-11F1-4EED-B622-3C55309B1B2E}" type="pres">
      <dgm:prSet presAssocID="{9F003780-C3A9-45FF-8A92-14225A961FAD}" presName="sibTrans" presStyleLbl="sibTrans2D1" presStyleIdx="1" presStyleCnt="6"/>
      <dgm:spPr/>
      <dgm:t>
        <a:bodyPr/>
        <a:lstStyle/>
        <a:p>
          <a:pPr rtl="1"/>
          <a:endParaRPr lang="fa-IR"/>
        </a:p>
      </dgm:t>
    </dgm:pt>
    <dgm:pt modelId="{350119D1-D740-4ADB-B59C-DA4B8599F583}" type="pres">
      <dgm:prSet presAssocID="{BDB14572-9482-491C-B4CF-4A4A36326546}" presName="node" presStyleLbl="node1" presStyleIdx="2" presStyleCnt="6" custScaleX="145125" custScaleY="151047">
        <dgm:presLayoutVars>
          <dgm:bulletEnabled val="1"/>
        </dgm:presLayoutVars>
      </dgm:prSet>
      <dgm:spPr/>
      <dgm:t>
        <a:bodyPr/>
        <a:lstStyle/>
        <a:p>
          <a:pPr rtl="1"/>
          <a:endParaRPr lang="fa-IR"/>
        </a:p>
      </dgm:t>
    </dgm:pt>
    <dgm:pt modelId="{A7692B5E-087C-4DDD-B88E-F336F49E514B}" type="pres">
      <dgm:prSet presAssocID="{BDB14572-9482-491C-B4CF-4A4A36326546}" presName="dummy" presStyleCnt="0"/>
      <dgm:spPr/>
    </dgm:pt>
    <dgm:pt modelId="{A32C3B94-5318-4308-8247-43B8EF0709DA}" type="pres">
      <dgm:prSet presAssocID="{812314E9-B935-4F51-8E9B-6E41BE32D204}" presName="sibTrans" presStyleLbl="sibTrans2D1" presStyleIdx="2" presStyleCnt="6"/>
      <dgm:spPr/>
      <dgm:t>
        <a:bodyPr/>
        <a:lstStyle/>
        <a:p>
          <a:pPr rtl="1"/>
          <a:endParaRPr lang="fa-IR"/>
        </a:p>
      </dgm:t>
    </dgm:pt>
    <dgm:pt modelId="{F01F8A03-ACDD-4CE6-8B7B-F4D8F8BBF2B5}" type="pres">
      <dgm:prSet presAssocID="{44A62E43-F048-4B91-8A38-D7458CD1AC1E}" presName="node" presStyleLbl="node1" presStyleIdx="3" presStyleCnt="6" custScaleX="145125" custScaleY="151047">
        <dgm:presLayoutVars>
          <dgm:bulletEnabled val="1"/>
        </dgm:presLayoutVars>
      </dgm:prSet>
      <dgm:spPr/>
      <dgm:t>
        <a:bodyPr/>
        <a:lstStyle/>
        <a:p>
          <a:pPr rtl="1"/>
          <a:endParaRPr lang="fa-IR"/>
        </a:p>
      </dgm:t>
    </dgm:pt>
    <dgm:pt modelId="{F64AB7C3-E722-4945-8ED9-DF192AA2DABD}" type="pres">
      <dgm:prSet presAssocID="{44A62E43-F048-4B91-8A38-D7458CD1AC1E}" presName="dummy" presStyleCnt="0"/>
      <dgm:spPr/>
    </dgm:pt>
    <dgm:pt modelId="{205B572C-FA0D-4A44-A0A8-3E8F80A00E7C}" type="pres">
      <dgm:prSet presAssocID="{C510F0C8-F45C-4567-9C04-C7A1E5F6CBAD}" presName="sibTrans" presStyleLbl="sibTrans2D1" presStyleIdx="3" presStyleCnt="6"/>
      <dgm:spPr/>
      <dgm:t>
        <a:bodyPr/>
        <a:lstStyle/>
        <a:p>
          <a:pPr rtl="1"/>
          <a:endParaRPr lang="fa-IR"/>
        </a:p>
      </dgm:t>
    </dgm:pt>
    <dgm:pt modelId="{0322F0AB-9945-4AF9-B2AE-795F7339BA2E}" type="pres">
      <dgm:prSet presAssocID="{6BC3B0A6-7C12-47C9-8A91-1FC6F1EC91D9}" presName="node" presStyleLbl="node1" presStyleIdx="4" presStyleCnt="6" custScaleX="145125" custScaleY="151047">
        <dgm:presLayoutVars>
          <dgm:bulletEnabled val="1"/>
        </dgm:presLayoutVars>
      </dgm:prSet>
      <dgm:spPr/>
      <dgm:t>
        <a:bodyPr/>
        <a:lstStyle/>
        <a:p>
          <a:pPr rtl="1"/>
          <a:endParaRPr lang="fa-IR"/>
        </a:p>
      </dgm:t>
    </dgm:pt>
    <dgm:pt modelId="{41648F62-160B-4A9A-A7AE-A0B54976727A}" type="pres">
      <dgm:prSet presAssocID="{6BC3B0A6-7C12-47C9-8A91-1FC6F1EC91D9}" presName="dummy" presStyleCnt="0"/>
      <dgm:spPr/>
    </dgm:pt>
    <dgm:pt modelId="{ACF181D5-62CF-43A5-A53C-3ECBFCB575CD}" type="pres">
      <dgm:prSet presAssocID="{77638D03-438A-44DC-99BD-63FB35116614}" presName="sibTrans" presStyleLbl="sibTrans2D1" presStyleIdx="4" presStyleCnt="6"/>
      <dgm:spPr/>
      <dgm:t>
        <a:bodyPr/>
        <a:lstStyle/>
        <a:p>
          <a:pPr rtl="1"/>
          <a:endParaRPr lang="fa-IR"/>
        </a:p>
      </dgm:t>
    </dgm:pt>
    <dgm:pt modelId="{06A8C281-A071-4A9A-BEB7-E713FCDEAB09}" type="pres">
      <dgm:prSet presAssocID="{7396BF10-983A-460B-AF8C-EBF5CD49BAF2}" presName="node" presStyleLbl="node1" presStyleIdx="5" presStyleCnt="6" custScaleX="145125" custScaleY="151047">
        <dgm:presLayoutVars>
          <dgm:bulletEnabled val="1"/>
        </dgm:presLayoutVars>
      </dgm:prSet>
      <dgm:spPr/>
      <dgm:t>
        <a:bodyPr/>
        <a:lstStyle/>
        <a:p>
          <a:pPr rtl="1"/>
          <a:endParaRPr lang="fa-IR"/>
        </a:p>
      </dgm:t>
    </dgm:pt>
    <dgm:pt modelId="{28EA1ADC-FE3B-4EE9-ADFD-CC947B7269DF}" type="pres">
      <dgm:prSet presAssocID="{7396BF10-983A-460B-AF8C-EBF5CD49BAF2}" presName="dummy" presStyleCnt="0"/>
      <dgm:spPr/>
    </dgm:pt>
    <dgm:pt modelId="{92124C89-F72E-40F8-A31F-442F36257D07}" type="pres">
      <dgm:prSet presAssocID="{97ACF2F0-0011-4ABD-8E3F-D5C800449FA1}" presName="sibTrans" presStyleLbl="sibTrans2D1" presStyleIdx="5" presStyleCnt="6"/>
      <dgm:spPr/>
      <dgm:t>
        <a:bodyPr/>
        <a:lstStyle/>
        <a:p>
          <a:pPr rtl="1"/>
          <a:endParaRPr lang="fa-IR"/>
        </a:p>
      </dgm:t>
    </dgm:pt>
  </dgm:ptLst>
  <dgm:cxnLst>
    <dgm:cxn modelId="{15972822-F8D2-4BC2-BF53-901376E43A43}" type="presOf" srcId="{C510F0C8-F45C-4567-9C04-C7A1E5F6CBAD}" destId="{205B572C-FA0D-4A44-A0A8-3E8F80A00E7C}" srcOrd="0" destOrd="0" presId="urn:microsoft.com/office/officeart/2005/8/layout/radial6"/>
    <dgm:cxn modelId="{CD62A19D-2BD2-41E1-B602-AA38642F1A0D}" type="presOf" srcId="{6BC3B0A6-7C12-47C9-8A91-1FC6F1EC91D9}" destId="{0322F0AB-9945-4AF9-B2AE-795F7339BA2E}" srcOrd="0" destOrd="0" presId="urn:microsoft.com/office/officeart/2005/8/layout/radial6"/>
    <dgm:cxn modelId="{43458F4F-5E3E-4BA1-ADB0-CD56B730F8E7}" type="presOf" srcId="{44A62E43-F048-4B91-8A38-D7458CD1AC1E}" destId="{F01F8A03-ACDD-4CE6-8B7B-F4D8F8BBF2B5}" srcOrd="0" destOrd="0" presId="urn:microsoft.com/office/officeart/2005/8/layout/radial6"/>
    <dgm:cxn modelId="{C7C83356-7808-4C0C-AA03-7FBFB19E562D}" type="presOf" srcId="{77638D03-438A-44DC-99BD-63FB35116614}" destId="{ACF181D5-62CF-43A5-A53C-3ECBFCB575CD}" srcOrd="0" destOrd="0" presId="urn:microsoft.com/office/officeart/2005/8/layout/radial6"/>
    <dgm:cxn modelId="{D88E3C2E-E332-4DCA-8CB3-F29A470F8460}" srcId="{282B42DD-3D8B-48AB-8E76-8409CB62EAEA}" destId="{BDB14572-9482-491C-B4CF-4A4A36326546}" srcOrd="2" destOrd="0" parTransId="{295B45BB-A530-44B1-A2DE-661A56BE11BD}" sibTransId="{812314E9-B935-4F51-8E9B-6E41BE32D204}"/>
    <dgm:cxn modelId="{85713C90-E6F4-43E9-9951-299BADFBA064}" type="presOf" srcId="{385F8A50-A69E-4BD9-9AEC-0D6E6191E8CF}" destId="{AFCA8C6A-AEEF-4C29-B94D-8CA1B62E881C}" srcOrd="0" destOrd="0" presId="urn:microsoft.com/office/officeart/2005/8/layout/radial6"/>
    <dgm:cxn modelId="{9E13C7E2-FA4F-41EE-8972-EA8C4E441EEF}" srcId="{385F8A50-A69E-4BD9-9AEC-0D6E6191E8CF}" destId="{547F71C2-F04D-47CD-A04B-35BC9882AEFA}" srcOrd="1" destOrd="0" parTransId="{2BEDF967-CD88-4A55-8F40-9DADD7E8E4E8}" sibTransId="{5BB4F07D-0331-452B-BDFC-6DF4B7EE45DD}"/>
    <dgm:cxn modelId="{424DFB07-AC9E-46D3-85A5-A96F8486FB48}" srcId="{282B42DD-3D8B-48AB-8E76-8409CB62EAEA}" destId="{44A62E43-F048-4B91-8A38-D7458CD1AC1E}" srcOrd="3" destOrd="0" parTransId="{36EE611D-DFC6-4F5B-B83C-5EE52FC97D0A}" sibTransId="{C510F0C8-F45C-4567-9C04-C7A1E5F6CBAD}"/>
    <dgm:cxn modelId="{F02E3306-3DE4-46E5-89A7-8E9F6E1B0B05}" srcId="{282B42DD-3D8B-48AB-8E76-8409CB62EAEA}" destId="{8893ACE2-AFF1-4373-9548-87F14F129FCE}" srcOrd="1" destOrd="0" parTransId="{D7BD9A9C-414F-4189-B09E-FC99F6B13DA1}" sibTransId="{9F003780-C3A9-45FF-8A92-14225A961FAD}"/>
    <dgm:cxn modelId="{9DDE2D2F-E7DD-4F46-B7C0-9351D8E79F6D}" type="presOf" srcId="{9F003780-C3A9-45FF-8A92-14225A961FAD}" destId="{5250BA04-11F1-4EED-B622-3C55309B1B2E}" srcOrd="0" destOrd="0" presId="urn:microsoft.com/office/officeart/2005/8/layout/radial6"/>
    <dgm:cxn modelId="{E96F4549-0DB2-4EA0-A632-492993FEAD28}" type="presOf" srcId="{7396BF10-983A-460B-AF8C-EBF5CD49BAF2}" destId="{06A8C281-A071-4A9A-BEB7-E713FCDEAB09}" srcOrd="0" destOrd="0" presId="urn:microsoft.com/office/officeart/2005/8/layout/radial6"/>
    <dgm:cxn modelId="{E80116CB-F619-4D17-A8AE-BBE402C38B1E}" type="presOf" srcId="{BDB14572-9482-491C-B4CF-4A4A36326546}" destId="{350119D1-D740-4ADB-B59C-DA4B8599F583}" srcOrd="0" destOrd="0" presId="urn:microsoft.com/office/officeart/2005/8/layout/radial6"/>
    <dgm:cxn modelId="{D595293B-A68C-4B13-B2F4-BCE2D5BFBB22}" srcId="{282B42DD-3D8B-48AB-8E76-8409CB62EAEA}" destId="{6BC3B0A6-7C12-47C9-8A91-1FC6F1EC91D9}" srcOrd="4" destOrd="0" parTransId="{245A5487-A5F2-4EA0-AB49-7DD52CE5481A}" sibTransId="{77638D03-438A-44DC-99BD-63FB35116614}"/>
    <dgm:cxn modelId="{D37B6CF2-6079-4804-947E-8686E1B4CC4D}" type="presOf" srcId="{812314E9-B935-4F51-8E9B-6E41BE32D204}" destId="{A32C3B94-5318-4308-8247-43B8EF0709DA}" srcOrd="0" destOrd="0" presId="urn:microsoft.com/office/officeart/2005/8/layout/radial6"/>
    <dgm:cxn modelId="{17178FF1-6EEB-48CE-88B6-EC1B91709BB9}" type="presOf" srcId="{8CA5E84D-CA56-4198-82F9-68C4290B8495}" destId="{91A45493-5940-4E20-8C52-636C8E91C2E7}" srcOrd="0" destOrd="0" presId="urn:microsoft.com/office/officeart/2005/8/layout/radial6"/>
    <dgm:cxn modelId="{322FEB74-07BA-459A-B70E-E952807A26F6}" type="presOf" srcId="{97ACF2F0-0011-4ABD-8E3F-D5C800449FA1}" destId="{92124C89-F72E-40F8-A31F-442F36257D07}" srcOrd="0" destOrd="0" presId="urn:microsoft.com/office/officeart/2005/8/layout/radial6"/>
    <dgm:cxn modelId="{1A5CA902-84E5-447E-8A9D-2231FF0576BE}" srcId="{385F8A50-A69E-4BD9-9AEC-0D6E6191E8CF}" destId="{282B42DD-3D8B-48AB-8E76-8409CB62EAEA}" srcOrd="0" destOrd="0" parTransId="{B2781C67-E960-43F9-AF10-76E91CB55796}" sibTransId="{E594A3FD-A66F-4284-8394-8D8F729EEA76}"/>
    <dgm:cxn modelId="{B02C1415-D816-49BD-BC27-452DB50821BD}" srcId="{282B42DD-3D8B-48AB-8E76-8409CB62EAEA}" destId="{7396BF10-983A-460B-AF8C-EBF5CD49BAF2}" srcOrd="5" destOrd="0" parTransId="{BE4F23BE-7A4B-486B-8AF3-A25173548B79}" sibTransId="{97ACF2F0-0011-4ABD-8E3F-D5C800449FA1}"/>
    <dgm:cxn modelId="{A39B68F4-7701-4BC0-ABBA-E45FB9E9397B}" type="presOf" srcId="{282B42DD-3D8B-48AB-8E76-8409CB62EAEA}" destId="{8D8F1B1A-93E0-4350-A82A-36D538A308EB}" srcOrd="0" destOrd="0" presId="urn:microsoft.com/office/officeart/2005/8/layout/radial6"/>
    <dgm:cxn modelId="{1FC05C06-3B44-427B-BC2D-34867E808F07}" type="presOf" srcId="{0875420F-13D9-433D-A08B-8B5FFA0EA28A}" destId="{21DA1F18-A5F4-44AE-8042-DC479B017405}" srcOrd="0" destOrd="0" presId="urn:microsoft.com/office/officeart/2005/8/layout/radial6"/>
    <dgm:cxn modelId="{3CE1A6D4-FB7F-4C8D-9E28-4758D25ACD10}" srcId="{282B42DD-3D8B-48AB-8E76-8409CB62EAEA}" destId="{8CA5E84D-CA56-4198-82F9-68C4290B8495}" srcOrd="0" destOrd="0" parTransId="{2037EFD9-12BB-466C-B5A9-92D8A57D87BA}" sibTransId="{0875420F-13D9-433D-A08B-8B5FFA0EA28A}"/>
    <dgm:cxn modelId="{67AC1505-AA7D-459C-8571-3DC236462F88}" type="presOf" srcId="{8893ACE2-AFF1-4373-9548-87F14F129FCE}" destId="{76AEDC24-9BA3-4FFE-992D-8AD4713B3187}" srcOrd="0" destOrd="0" presId="urn:microsoft.com/office/officeart/2005/8/layout/radial6"/>
    <dgm:cxn modelId="{7F538171-10A0-4660-A755-8F02B98B0C8E}" type="presParOf" srcId="{AFCA8C6A-AEEF-4C29-B94D-8CA1B62E881C}" destId="{8D8F1B1A-93E0-4350-A82A-36D538A308EB}" srcOrd="0" destOrd="0" presId="urn:microsoft.com/office/officeart/2005/8/layout/radial6"/>
    <dgm:cxn modelId="{3E858128-4124-455B-A1E1-FDE4922D3BD5}" type="presParOf" srcId="{AFCA8C6A-AEEF-4C29-B94D-8CA1B62E881C}" destId="{91A45493-5940-4E20-8C52-636C8E91C2E7}" srcOrd="1" destOrd="0" presId="urn:microsoft.com/office/officeart/2005/8/layout/radial6"/>
    <dgm:cxn modelId="{D2E1A4F3-883E-4147-B747-4FBC9AAD52F7}" type="presParOf" srcId="{AFCA8C6A-AEEF-4C29-B94D-8CA1B62E881C}" destId="{830B7F71-AF08-41A8-94FF-DC371CBF61CC}" srcOrd="2" destOrd="0" presId="urn:microsoft.com/office/officeart/2005/8/layout/radial6"/>
    <dgm:cxn modelId="{AEC1C55B-E857-4B03-A95E-838A6E34E397}" type="presParOf" srcId="{AFCA8C6A-AEEF-4C29-B94D-8CA1B62E881C}" destId="{21DA1F18-A5F4-44AE-8042-DC479B017405}" srcOrd="3" destOrd="0" presId="urn:microsoft.com/office/officeart/2005/8/layout/radial6"/>
    <dgm:cxn modelId="{3221B455-E955-420B-B334-72CF12174267}" type="presParOf" srcId="{AFCA8C6A-AEEF-4C29-B94D-8CA1B62E881C}" destId="{76AEDC24-9BA3-4FFE-992D-8AD4713B3187}" srcOrd="4" destOrd="0" presId="urn:microsoft.com/office/officeart/2005/8/layout/radial6"/>
    <dgm:cxn modelId="{938DB51F-FEC0-4E32-82EB-DEF7FD3733E3}" type="presParOf" srcId="{AFCA8C6A-AEEF-4C29-B94D-8CA1B62E881C}" destId="{B74FDDDF-49C3-4D37-BA29-B13886E194B6}" srcOrd="5" destOrd="0" presId="urn:microsoft.com/office/officeart/2005/8/layout/radial6"/>
    <dgm:cxn modelId="{CE22395C-48D2-4101-8A3E-5155A419F88C}" type="presParOf" srcId="{AFCA8C6A-AEEF-4C29-B94D-8CA1B62E881C}" destId="{5250BA04-11F1-4EED-B622-3C55309B1B2E}" srcOrd="6" destOrd="0" presId="urn:microsoft.com/office/officeart/2005/8/layout/radial6"/>
    <dgm:cxn modelId="{C4565E36-C12A-463C-B9D0-B1FFC4E682F0}" type="presParOf" srcId="{AFCA8C6A-AEEF-4C29-B94D-8CA1B62E881C}" destId="{350119D1-D740-4ADB-B59C-DA4B8599F583}" srcOrd="7" destOrd="0" presId="urn:microsoft.com/office/officeart/2005/8/layout/radial6"/>
    <dgm:cxn modelId="{AFD5121D-F35F-4A9F-88F2-392808ACFAE9}" type="presParOf" srcId="{AFCA8C6A-AEEF-4C29-B94D-8CA1B62E881C}" destId="{A7692B5E-087C-4DDD-B88E-F336F49E514B}" srcOrd="8" destOrd="0" presId="urn:microsoft.com/office/officeart/2005/8/layout/radial6"/>
    <dgm:cxn modelId="{B9B5C774-FC82-489D-A4C4-B844529FF42E}" type="presParOf" srcId="{AFCA8C6A-AEEF-4C29-B94D-8CA1B62E881C}" destId="{A32C3B94-5318-4308-8247-43B8EF0709DA}" srcOrd="9" destOrd="0" presId="urn:microsoft.com/office/officeart/2005/8/layout/radial6"/>
    <dgm:cxn modelId="{430F1296-14E9-4480-811E-0CC7F317D740}" type="presParOf" srcId="{AFCA8C6A-AEEF-4C29-B94D-8CA1B62E881C}" destId="{F01F8A03-ACDD-4CE6-8B7B-F4D8F8BBF2B5}" srcOrd="10" destOrd="0" presId="urn:microsoft.com/office/officeart/2005/8/layout/radial6"/>
    <dgm:cxn modelId="{2368F125-BA02-4D1F-ADAF-D9D54C2FCA0A}" type="presParOf" srcId="{AFCA8C6A-AEEF-4C29-B94D-8CA1B62E881C}" destId="{F64AB7C3-E722-4945-8ED9-DF192AA2DABD}" srcOrd="11" destOrd="0" presId="urn:microsoft.com/office/officeart/2005/8/layout/radial6"/>
    <dgm:cxn modelId="{14BF5F53-8F76-43E0-9549-ADF8B6F28682}" type="presParOf" srcId="{AFCA8C6A-AEEF-4C29-B94D-8CA1B62E881C}" destId="{205B572C-FA0D-4A44-A0A8-3E8F80A00E7C}" srcOrd="12" destOrd="0" presId="urn:microsoft.com/office/officeart/2005/8/layout/radial6"/>
    <dgm:cxn modelId="{E684A74D-E9B6-4BD6-BDE4-4BA44E8A4EB9}" type="presParOf" srcId="{AFCA8C6A-AEEF-4C29-B94D-8CA1B62E881C}" destId="{0322F0AB-9945-4AF9-B2AE-795F7339BA2E}" srcOrd="13" destOrd="0" presId="urn:microsoft.com/office/officeart/2005/8/layout/radial6"/>
    <dgm:cxn modelId="{A7431EB8-A503-49E7-833C-85927CB8091C}" type="presParOf" srcId="{AFCA8C6A-AEEF-4C29-B94D-8CA1B62E881C}" destId="{41648F62-160B-4A9A-A7AE-A0B54976727A}" srcOrd="14" destOrd="0" presId="urn:microsoft.com/office/officeart/2005/8/layout/radial6"/>
    <dgm:cxn modelId="{FE66E57F-4135-42F3-8476-C2CAFD006C41}" type="presParOf" srcId="{AFCA8C6A-AEEF-4C29-B94D-8CA1B62E881C}" destId="{ACF181D5-62CF-43A5-A53C-3ECBFCB575CD}" srcOrd="15" destOrd="0" presId="urn:microsoft.com/office/officeart/2005/8/layout/radial6"/>
    <dgm:cxn modelId="{746CD524-2D26-4A87-9846-F1D0887455D9}" type="presParOf" srcId="{AFCA8C6A-AEEF-4C29-B94D-8CA1B62E881C}" destId="{06A8C281-A071-4A9A-BEB7-E713FCDEAB09}" srcOrd="16" destOrd="0" presId="urn:microsoft.com/office/officeart/2005/8/layout/radial6"/>
    <dgm:cxn modelId="{CFF6E855-BFC5-40D6-86EB-66E650D6F06E}" type="presParOf" srcId="{AFCA8C6A-AEEF-4C29-B94D-8CA1B62E881C}" destId="{28EA1ADC-FE3B-4EE9-ADFD-CC947B7269DF}" srcOrd="17" destOrd="0" presId="urn:microsoft.com/office/officeart/2005/8/layout/radial6"/>
    <dgm:cxn modelId="{42709305-1C6B-4D9F-A30D-F4B501921A43}" type="presParOf" srcId="{AFCA8C6A-AEEF-4C29-B94D-8CA1B62E881C}" destId="{92124C89-F72E-40F8-A31F-442F36257D07}"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3D0C2C-903C-4003-AF56-C515139681C4}" type="doc">
      <dgm:prSet loTypeId="urn:microsoft.com/office/officeart/2005/8/layout/hProcess6" loCatId="process" qsTypeId="urn:microsoft.com/office/officeart/2005/8/quickstyle/3d2#1" qsCatId="3D" csTypeId="urn:microsoft.com/office/officeart/2005/8/colors/accent1_2" csCatId="accent1" phldr="1"/>
      <dgm:spPr/>
      <dgm:t>
        <a:bodyPr/>
        <a:lstStyle/>
        <a:p>
          <a:pPr rtl="1"/>
          <a:endParaRPr lang="fa-IR"/>
        </a:p>
      </dgm:t>
    </dgm:pt>
    <dgm:pt modelId="{DE48C079-A5AF-4C7B-89DD-0284501358ED}">
      <dgm:prSet phldrT="[Text]"/>
      <dgm:spPr/>
      <dgm:t>
        <a:bodyPr/>
        <a:lstStyle/>
        <a:p>
          <a:pPr rtl="1"/>
          <a:r>
            <a:rPr lang="fa-IR" dirty="0" smtClean="0"/>
            <a:t>1</a:t>
          </a:r>
          <a:endParaRPr lang="fa-IR" dirty="0"/>
        </a:p>
      </dgm:t>
    </dgm:pt>
    <dgm:pt modelId="{D037AC0E-ECA0-47C8-85AB-9D99634063CD}" type="parTrans" cxnId="{6222EC8E-3FEE-4D63-BC1F-8DBA02548760}">
      <dgm:prSet/>
      <dgm:spPr/>
      <dgm:t>
        <a:bodyPr/>
        <a:lstStyle/>
        <a:p>
          <a:pPr rtl="1"/>
          <a:endParaRPr lang="fa-IR"/>
        </a:p>
      </dgm:t>
    </dgm:pt>
    <dgm:pt modelId="{7B875AEC-DE45-495F-8211-EE24B178D19A}" type="sibTrans" cxnId="{6222EC8E-3FEE-4D63-BC1F-8DBA02548760}">
      <dgm:prSet/>
      <dgm:spPr/>
      <dgm:t>
        <a:bodyPr/>
        <a:lstStyle/>
        <a:p>
          <a:pPr rtl="1"/>
          <a:endParaRPr lang="fa-IR"/>
        </a:p>
      </dgm:t>
    </dgm:pt>
    <dgm:pt modelId="{DAF66331-B177-4C16-9949-DB2A8DBA0D77}">
      <dgm:prSet phldrT="[Text]"/>
      <dgm:spPr/>
      <dgm:t>
        <a:bodyPr/>
        <a:lstStyle/>
        <a:p>
          <a:pPr rtl="1"/>
          <a:r>
            <a:rPr kumimoji="0" lang="fa-IR" b="1" i="0" u="none" strike="noStrike"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تهیه سفارش فروش</a:t>
          </a:r>
          <a:endParaRPr lang="fa-IR" b="1" dirty="0">
            <a:effectLst>
              <a:outerShdw blurRad="38100" dist="38100" dir="2700000" algn="tl">
                <a:srgbClr val="000000">
                  <a:alpha val="43137"/>
                </a:srgbClr>
              </a:outerShdw>
            </a:effectLst>
          </a:endParaRPr>
        </a:p>
      </dgm:t>
    </dgm:pt>
    <dgm:pt modelId="{B3737251-DF8C-4B2D-8176-B24BF4E7C37B}" type="parTrans" cxnId="{FF53A0AD-8060-4825-9D6F-D066591EF288}">
      <dgm:prSet/>
      <dgm:spPr/>
      <dgm:t>
        <a:bodyPr/>
        <a:lstStyle/>
        <a:p>
          <a:pPr rtl="1"/>
          <a:endParaRPr lang="fa-IR"/>
        </a:p>
      </dgm:t>
    </dgm:pt>
    <dgm:pt modelId="{BC6DDFC1-59A9-4C13-928C-353EB27F08EC}" type="sibTrans" cxnId="{FF53A0AD-8060-4825-9D6F-D066591EF288}">
      <dgm:prSet/>
      <dgm:spPr/>
      <dgm:t>
        <a:bodyPr/>
        <a:lstStyle/>
        <a:p>
          <a:pPr rtl="1"/>
          <a:endParaRPr lang="fa-IR"/>
        </a:p>
      </dgm:t>
    </dgm:pt>
    <dgm:pt modelId="{88BDD1BE-FE0A-429F-9938-BF696492311A}">
      <dgm:prSet phldrT="[Text]"/>
      <dgm:spPr/>
      <dgm:t>
        <a:bodyPr/>
        <a:lstStyle/>
        <a:p>
          <a:pPr rtl="1"/>
          <a:r>
            <a:rPr lang="fa-IR" dirty="0" smtClean="0"/>
            <a:t>3</a:t>
          </a:r>
          <a:endParaRPr lang="fa-IR" dirty="0"/>
        </a:p>
      </dgm:t>
    </dgm:pt>
    <dgm:pt modelId="{EF7B4FC1-A129-4EBC-8154-F0CA04633048}" type="parTrans" cxnId="{9F0A7E71-2BF3-4F07-8004-D071088DC6FD}">
      <dgm:prSet/>
      <dgm:spPr/>
      <dgm:t>
        <a:bodyPr/>
        <a:lstStyle/>
        <a:p>
          <a:pPr rtl="1"/>
          <a:endParaRPr lang="fa-IR"/>
        </a:p>
      </dgm:t>
    </dgm:pt>
    <dgm:pt modelId="{5A19AB36-82A4-4B01-A48B-3652AEDBE455}" type="sibTrans" cxnId="{9F0A7E71-2BF3-4F07-8004-D071088DC6FD}">
      <dgm:prSet/>
      <dgm:spPr/>
      <dgm:t>
        <a:bodyPr/>
        <a:lstStyle/>
        <a:p>
          <a:pPr rtl="1"/>
          <a:endParaRPr lang="fa-IR"/>
        </a:p>
      </dgm:t>
    </dgm:pt>
    <dgm:pt modelId="{50919B5D-B590-4A49-A30C-78B0FB456B4E}">
      <dgm:prSet phldrT="[Text]"/>
      <dgm:spPr/>
      <dgm:t>
        <a:bodyPr/>
        <a:lstStyle/>
        <a:p>
          <a:pPr rtl="1"/>
          <a:r>
            <a:rPr kumimoji="0" lang="fa-IR" b="1" i="0" u="none" strike="noStrike"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تصویب اعتبار</a:t>
          </a:r>
          <a:endParaRPr lang="fa-IR" b="1" dirty="0">
            <a:effectLst>
              <a:outerShdw blurRad="38100" dist="38100" dir="2700000" algn="tl">
                <a:srgbClr val="000000">
                  <a:alpha val="43137"/>
                </a:srgbClr>
              </a:outerShdw>
            </a:effectLst>
          </a:endParaRPr>
        </a:p>
      </dgm:t>
    </dgm:pt>
    <dgm:pt modelId="{3EDA48EB-BBE4-4D2F-BBC0-DE6606F62F3F}" type="parTrans" cxnId="{D8D1C215-EF92-4AC7-998F-1F5C9B936E00}">
      <dgm:prSet/>
      <dgm:spPr/>
      <dgm:t>
        <a:bodyPr/>
        <a:lstStyle/>
        <a:p>
          <a:pPr rtl="1"/>
          <a:endParaRPr lang="fa-IR"/>
        </a:p>
      </dgm:t>
    </dgm:pt>
    <dgm:pt modelId="{E2F91754-2C02-4CFD-8A02-5F86A65DA6F7}" type="sibTrans" cxnId="{D8D1C215-EF92-4AC7-998F-1F5C9B936E00}">
      <dgm:prSet/>
      <dgm:spPr/>
      <dgm:t>
        <a:bodyPr/>
        <a:lstStyle/>
        <a:p>
          <a:pPr rtl="1"/>
          <a:endParaRPr lang="fa-IR"/>
        </a:p>
      </dgm:t>
    </dgm:pt>
    <dgm:pt modelId="{EFEA6844-1163-4C9A-B665-197E6E395AF6}">
      <dgm:prSet/>
      <dgm:spPr/>
      <dgm:t>
        <a:bodyPr/>
        <a:lstStyle/>
        <a:p>
          <a:pPr rtl="1"/>
          <a:r>
            <a:rPr lang="fa-IR" dirty="0" smtClean="0"/>
            <a:t>5</a:t>
          </a:r>
          <a:endParaRPr lang="fa-IR" dirty="0"/>
        </a:p>
      </dgm:t>
    </dgm:pt>
    <dgm:pt modelId="{9AB1582C-693B-4161-972C-35FCD373585C}" type="parTrans" cxnId="{FC51BF72-FF71-41AB-88B7-8125D1A53056}">
      <dgm:prSet/>
      <dgm:spPr/>
      <dgm:t>
        <a:bodyPr/>
        <a:lstStyle/>
        <a:p>
          <a:pPr rtl="1"/>
          <a:endParaRPr lang="fa-IR"/>
        </a:p>
      </dgm:t>
    </dgm:pt>
    <dgm:pt modelId="{41B39399-BBAD-4FFE-A6FF-DAE59A36E69B}" type="sibTrans" cxnId="{FC51BF72-FF71-41AB-88B7-8125D1A53056}">
      <dgm:prSet/>
      <dgm:spPr/>
      <dgm:t>
        <a:bodyPr/>
        <a:lstStyle/>
        <a:p>
          <a:pPr rtl="1"/>
          <a:endParaRPr lang="fa-IR"/>
        </a:p>
      </dgm:t>
    </dgm:pt>
    <dgm:pt modelId="{D3339E02-3710-499B-8081-82B94457908C}">
      <dgm:prSet phldrT="[Text]"/>
      <dgm:spPr/>
      <dgm:t>
        <a:bodyPr/>
        <a:lstStyle/>
        <a:p>
          <a:pPr rtl="1"/>
          <a:r>
            <a:rPr kumimoji="0" lang="fa-IR" b="1" i="0" u="none" strike="noStrike"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دریافت سفارش خرید از مشتری</a:t>
          </a:r>
          <a:endParaRPr lang="fa-IR" b="1" dirty="0">
            <a:effectLst>
              <a:outerShdw blurRad="38100" dist="38100" dir="2700000" algn="tl">
                <a:srgbClr val="000000">
                  <a:alpha val="43137"/>
                </a:srgbClr>
              </a:outerShdw>
            </a:effectLst>
          </a:endParaRPr>
        </a:p>
      </dgm:t>
    </dgm:pt>
    <dgm:pt modelId="{8EA61167-8876-431A-B0AE-3B87B8FFD58D}" type="sibTrans" cxnId="{985F1A5B-D81F-4579-AF3F-94DA90A61B59}">
      <dgm:prSet/>
      <dgm:spPr/>
      <dgm:t>
        <a:bodyPr/>
        <a:lstStyle/>
        <a:p>
          <a:pPr rtl="1"/>
          <a:endParaRPr lang="fa-IR"/>
        </a:p>
      </dgm:t>
    </dgm:pt>
    <dgm:pt modelId="{8BF796EF-D22E-4968-9183-8F858B98F954}" type="parTrans" cxnId="{985F1A5B-D81F-4579-AF3F-94DA90A61B59}">
      <dgm:prSet/>
      <dgm:spPr/>
      <dgm:t>
        <a:bodyPr/>
        <a:lstStyle/>
        <a:p>
          <a:pPr rtl="1"/>
          <a:endParaRPr lang="fa-IR"/>
        </a:p>
      </dgm:t>
    </dgm:pt>
    <dgm:pt modelId="{8C9433DB-26E6-4517-8F43-8BB386BB0B18}">
      <dgm:prSet custT="1"/>
      <dgm:spPr/>
      <dgm:t>
        <a:bodyPr/>
        <a:lstStyle/>
        <a:p>
          <a:pPr rtl="1"/>
          <a:r>
            <a:rPr kumimoji="0" lang="fa-IR" sz="1600" b="1" i="0" u="none" strike="noStrike"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ارسال سفارش تصویب شده به انبار کالای ساخته شده</a:t>
          </a:r>
          <a:endParaRPr lang="fa-IR" sz="1600" b="1" dirty="0">
            <a:effectLst>
              <a:outerShdw blurRad="38100" dist="38100" dir="2700000" algn="tl">
                <a:srgbClr val="000000">
                  <a:alpha val="43137"/>
                </a:srgbClr>
              </a:outerShdw>
            </a:effectLst>
          </a:endParaRPr>
        </a:p>
      </dgm:t>
    </dgm:pt>
    <dgm:pt modelId="{1B021DB7-E3FA-4ACB-987F-C83D8ADF2E01}" type="parTrans" cxnId="{4E46DF05-8C37-4344-A5CD-1A146C3AD592}">
      <dgm:prSet/>
      <dgm:spPr/>
      <dgm:t>
        <a:bodyPr/>
        <a:lstStyle/>
        <a:p>
          <a:pPr rtl="1"/>
          <a:endParaRPr lang="fa-IR"/>
        </a:p>
      </dgm:t>
    </dgm:pt>
    <dgm:pt modelId="{52B608BD-61C3-4190-B46D-FB3F5566C1C5}" type="sibTrans" cxnId="{4E46DF05-8C37-4344-A5CD-1A146C3AD592}">
      <dgm:prSet/>
      <dgm:spPr/>
      <dgm:t>
        <a:bodyPr/>
        <a:lstStyle/>
        <a:p>
          <a:pPr rtl="1"/>
          <a:endParaRPr lang="fa-IR"/>
        </a:p>
      </dgm:t>
    </dgm:pt>
    <dgm:pt modelId="{57264722-B476-49BA-B059-AA50900F343C}">
      <dgm:prSet/>
      <dgm:spPr/>
      <dgm:t>
        <a:bodyPr/>
        <a:lstStyle/>
        <a:p>
          <a:pPr rtl="1"/>
          <a:r>
            <a:rPr lang="fa-IR" dirty="0" smtClean="0"/>
            <a:t>4</a:t>
          </a:r>
          <a:endParaRPr lang="fa-IR" dirty="0"/>
        </a:p>
      </dgm:t>
    </dgm:pt>
    <dgm:pt modelId="{D8000B5F-9707-4D67-B277-C52FBF685197}" type="sibTrans" cxnId="{1C22CA23-D1DE-4C54-A472-F193E3B056A7}">
      <dgm:prSet/>
      <dgm:spPr/>
      <dgm:t>
        <a:bodyPr/>
        <a:lstStyle/>
        <a:p>
          <a:pPr rtl="1"/>
          <a:endParaRPr lang="fa-IR"/>
        </a:p>
      </dgm:t>
    </dgm:pt>
    <dgm:pt modelId="{8322C980-9C75-4646-B9A9-B3CF1BEB3703}" type="parTrans" cxnId="{1C22CA23-D1DE-4C54-A472-F193E3B056A7}">
      <dgm:prSet/>
      <dgm:spPr/>
      <dgm:t>
        <a:bodyPr/>
        <a:lstStyle/>
        <a:p>
          <a:pPr rtl="1"/>
          <a:endParaRPr lang="fa-IR"/>
        </a:p>
      </dgm:t>
    </dgm:pt>
    <dgm:pt modelId="{D220A967-A683-4E75-A79A-236A63746BA0}">
      <dgm:prSet/>
      <dgm:spPr/>
      <dgm:t>
        <a:bodyPr/>
        <a:lstStyle/>
        <a:p>
          <a:pPr rtl="1"/>
          <a:r>
            <a:rPr kumimoji="0" lang="fa-IR" b="1" i="0" u="none" strike="noStrike"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تحویل کالا به دایره ارسال کالا</a:t>
          </a:r>
          <a:endParaRPr lang="fa-IR" b="1" dirty="0">
            <a:effectLst>
              <a:outerShdw blurRad="38100" dist="38100" dir="2700000" algn="tl">
                <a:srgbClr val="000000">
                  <a:alpha val="43137"/>
                </a:srgbClr>
              </a:outerShdw>
            </a:effectLst>
          </a:endParaRPr>
        </a:p>
      </dgm:t>
    </dgm:pt>
    <dgm:pt modelId="{2089C3C5-1C97-42DB-8E5A-C7908632D70E}" type="parTrans" cxnId="{42E69966-C8DE-48F2-864E-9538D8D3668A}">
      <dgm:prSet/>
      <dgm:spPr/>
      <dgm:t>
        <a:bodyPr/>
        <a:lstStyle/>
        <a:p>
          <a:pPr rtl="1"/>
          <a:endParaRPr lang="fa-IR"/>
        </a:p>
      </dgm:t>
    </dgm:pt>
    <dgm:pt modelId="{6A2C6894-3FCD-4B57-9753-9CCBC35EE6ED}" type="sibTrans" cxnId="{42E69966-C8DE-48F2-864E-9538D8D3668A}">
      <dgm:prSet/>
      <dgm:spPr/>
      <dgm:t>
        <a:bodyPr/>
        <a:lstStyle/>
        <a:p>
          <a:pPr rtl="1"/>
          <a:endParaRPr lang="fa-IR"/>
        </a:p>
      </dgm:t>
    </dgm:pt>
    <dgm:pt modelId="{F95E8C4E-1F6B-4D4E-A7BC-F8413D18100F}">
      <dgm:prSet phldrT="[Text]"/>
      <dgm:spPr/>
      <dgm:t>
        <a:bodyPr/>
        <a:lstStyle/>
        <a:p>
          <a:pPr rtl="1"/>
          <a:r>
            <a:rPr lang="fa-IR" dirty="0" smtClean="0"/>
            <a:t>2</a:t>
          </a:r>
          <a:endParaRPr lang="fa-IR" dirty="0"/>
        </a:p>
      </dgm:t>
    </dgm:pt>
    <dgm:pt modelId="{CE4EE797-0E97-4BDF-B647-A4D416F194FA}" type="sibTrans" cxnId="{738E8DA0-867D-473B-875B-7A366667EC2C}">
      <dgm:prSet/>
      <dgm:spPr/>
      <dgm:t>
        <a:bodyPr/>
        <a:lstStyle/>
        <a:p>
          <a:pPr rtl="1"/>
          <a:endParaRPr lang="fa-IR"/>
        </a:p>
      </dgm:t>
    </dgm:pt>
    <dgm:pt modelId="{D4C246B9-8DF4-47A3-AA0D-9C1F6725EC2A}" type="parTrans" cxnId="{738E8DA0-867D-473B-875B-7A366667EC2C}">
      <dgm:prSet/>
      <dgm:spPr/>
      <dgm:t>
        <a:bodyPr/>
        <a:lstStyle/>
        <a:p>
          <a:pPr rtl="1"/>
          <a:endParaRPr lang="fa-IR"/>
        </a:p>
      </dgm:t>
    </dgm:pt>
    <dgm:pt modelId="{0558A7E0-3C67-4406-9716-82907821B0CA}" type="pres">
      <dgm:prSet presAssocID="{D33D0C2C-903C-4003-AF56-C515139681C4}" presName="theList" presStyleCnt="0">
        <dgm:presLayoutVars>
          <dgm:dir/>
          <dgm:animLvl val="lvl"/>
          <dgm:resizeHandles val="exact"/>
        </dgm:presLayoutVars>
      </dgm:prSet>
      <dgm:spPr/>
      <dgm:t>
        <a:bodyPr/>
        <a:lstStyle/>
        <a:p>
          <a:pPr rtl="1"/>
          <a:endParaRPr lang="fa-IR"/>
        </a:p>
      </dgm:t>
    </dgm:pt>
    <dgm:pt modelId="{BA8AFD10-CB13-4508-BE19-1D8F80CB351A}" type="pres">
      <dgm:prSet presAssocID="{DE48C079-A5AF-4C7B-89DD-0284501358ED}" presName="compNode" presStyleCnt="0"/>
      <dgm:spPr/>
    </dgm:pt>
    <dgm:pt modelId="{657EC4A8-FC2B-435B-9FE6-F96789016C41}" type="pres">
      <dgm:prSet presAssocID="{DE48C079-A5AF-4C7B-89DD-0284501358ED}" presName="noGeometry" presStyleCnt="0"/>
      <dgm:spPr/>
    </dgm:pt>
    <dgm:pt modelId="{BDDB56EF-5E79-4D69-80B3-A2BBD225AC61}" type="pres">
      <dgm:prSet presAssocID="{DE48C079-A5AF-4C7B-89DD-0284501358ED}" presName="childTextVisible" presStyleLbl="bgAccFollowNode1" presStyleIdx="0" presStyleCnt="5" custLinFactNeighborX="-286" custLinFactNeighborY="-51943">
        <dgm:presLayoutVars>
          <dgm:bulletEnabled val="1"/>
        </dgm:presLayoutVars>
      </dgm:prSet>
      <dgm:spPr/>
      <dgm:t>
        <a:bodyPr/>
        <a:lstStyle/>
        <a:p>
          <a:pPr rtl="1"/>
          <a:endParaRPr lang="fa-IR"/>
        </a:p>
      </dgm:t>
    </dgm:pt>
    <dgm:pt modelId="{4759FC3D-272E-4C96-BFD2-7C6437EAA668}" type="pres">
      <dgm:prSet presAssocID="{DE48C079-A5AF-4C7B-89DD-0284501358ED}" presName="childTextHidden" presStyleLbl="bgAccFollowNode1" presStyleIdx="0" presStyleCnt="5"/>
      <dgm:spPr/>
      <dgm:t>
        <a:bodyPr/>
        <a:lstStyle/>
        <a:p>
          <a:pPr rtl="1"/>
          <a:endParaRPr lang="fa-IR"/>
        </a:p>
      </dgm:t>
    </dgm:pt>
    <dgm:pt modelId="{B0550DD1-201F-40C4-BDED-F0BE8CCE85EF}" type="pres">
      <dgm:prSet presAssocID="{DE48C079-A5AF-4C7B-89DD-0284501358ED}" presName="parentText" presStyleLbl="node1" presStyleIdx="0" presStyleCnt="5" custLinFactNeighborX="-572" custLinFactNeighborY="-90809">
        <dgm:presLayoutVars>
          <dgm:chMax val="1"/>
          <dgm:bulletEnabled val="1"/>
        </dgm:presLayoutVars>
      </dgm:prSet>
      <dgm:spPr/>
      <dgm:t>
        <a:bodyPr/>
        <a:lstStyle/>
        <a:p>
          <a:pPr rtl="1"/>
          <a:endParaRPr lang="fa-IR"/>
        </a:p>
      </dgm:t>
    </dgm:pt>
    <dgm:pt modelId="{083EA199-A69D-4783-9B40-81F384185F69}" type="pres">
      <dgm:prSet presAssocID="{DE48C079-A5AF-4C7B-89DD-0284501358ED}" presName="aSpace" presStyleCnt="0"/>
      <dgm:spPr/>
    </dgm:pt>
    <dgm:pt modelId="{F008D063-A8C3-45C0-BFA6-3AF97FE9EE66}" type="pres">
      <dgm:prSet presAssocID="{F95E8C4E-1F6B-4D4E-A7BC-F8413D18100F}" presName="compNode" presStyleCnt="0"/>
      <dgm:spPr/>
    </dgm:pt>
    <dgm:pt modelId="{49CE23E9-7DB6-4307-AAD1-5D99D4636674}" type="pres">
      <dgm:prSet presAssocID="{F95E8C4E-1F6B-4D4E-A7BC-F8413D18100F}" presName="noGeometry" presStyleCnt="0"/>
      <dgm:spPr/>
    </dgm:pt>
    <dgm:pt modelId="{386F6D06-0717-485B-923F-DA5408260868}" type="pres">
      <dgm:prSet presAssocID="{F95E8C4E-1F6B-4D4E-A7BC-F8413D18100F}" presName="childTextVisible" presStyleLbl="bgAccFollowNode1" presStyleIdx="1" presStyleCnt="5" custLinFactNeighborX="-286" custLinFactNeighborY="-51943">
        <dgm:presLayoutVars>
          <dgm:bulletEnabled val="1"/>
        </dgm:presLayoutVars>
      </dgm:prSet>
      <dgm:spPr/>
      <dgm:t>
        <a:bodyPr/>
        <a:lstStyle/>
        <a:p>
          <a:pPr rtl="1"/>
          <a:endParaRPr lang="fa-IR"/>
        </a:p>
      </dgm:t>
    </dgm:pt>
    <dgm:pt modelId="{88A30E89-8101-4261-8135-FD7B939C582F}" type="pres">
      <dgm:prSet presAssocID="{F95E8C4E-1F6B-4D4E-A7BC-F8413D18100F}" presName="childTextHidden" presStyleLbl="bgAccFollowNode1" presStyleIdx="1" presStyleCnt="5"/>
      <dgm:spPr/>
      <dgm:t>
        <a:bodyPr/>
        <a:lstStyle/>
        <a:p>
          <a:pPr rtl="1"/>
          <a:endParaRPr lang="fa-IR"/>
        </a:p>
      </dgm:t>
    </dgm:pt>
    <dgm:pt modelId="{52AE0F81-FFB0-4C85-8835-D4E5D374A64C}" type="pres">
      <dgm:prSet presAssocID="{F95E8C4E-1F6B-4D4E-A7BC-F8413D18100F}" presName="parentText" presStyleLbl="node1" presStyleIdx="1" presStyleCnt="5" custLinFactNeighborX="-572" custLinFactNeighborY="-90809">
        <dgm:presLayoutVars>
          <dgm:chMax val="1"/>
          <dgm:bulletEnabled val="1"/>
        </dgm:presLayoutVars>
      </dgm:prSet>
      <dgm:spPr/>
      <dgm:t>
        <a:bodyPr/>
        <a:lstStyle/>
        <a:p>
          <a:pPr rtl="1"/>
          <a:endParaRPr lang="fa-IR"/>
        </a:p>
      </dgm:t>
    </dgm:pt>
    <dgm:pt modelId="{E638C26C-943D-4C95-99DB-F326CBAD61F3}" type="pres">
      <dgm:prSet presAssocID="{F95E8C4E-1F6B-4D4E-A7BC-F8413D18100F}" presName="aSpace" presStyleCnt="0"/>
      <dgm:spPr/>
    </dgm:pt>
    <dgm:pt modelId="{F5D38B6C-589B-4FDB-A78E-153FB29663C5}" type="pres">
      <dgm:prSet presAssocID="{88BDD1BE-FE0A-429F-9938-BF696492311A}" presName="compNode" presStyleCnt="0"/>
      <dgm:spPr/>
    </dgm:pt>
    <dgm:pt modelId="{6A3B4054-8547-4C35-B067-F78D685CF365}" type="pres">
      <dgm:prSet presAssocID="{88BDD1BE-FE0A-429F-9938-BF696492311A}" presName="noGeometry" presStyleCnt="0"/>
      <dgm:spPr/>
    </dgm:pt>
    <dgm:pt modelId="{83B02930-D0B2-4E2C-A32B-F678E7C3CB0E}" type="pres">
      <dgm:prSet presAssocID="{88BDD1BE-FE0A-429F-9938-BF696492311A}" presName="childTextVisible" presStyleLbl="bgAccFollowNode1" presStyleIdx="2" presStyleCnt="5" custLinFactNeighborX="-286" custLinFactNeighborY="-51943">
        <dgm:presLayoutVars>
          <dgm:bulletEnabled val="1"/>
        </dgm:presLayoutVars>
      </dgm:prSet>
      <dgm:spPr/>
      <dgm:t>
        <a:bodyPr/>
        <a:lstStyle/>
        <a:p>
          <a:pPr rtl="1"/>
          <a:endParaRPr lang="fa-IR"/>
        </a:p>
      </dgm:t>
    </dgm:pt>
    <dgm:pt modelId="{F871AB3C-4B9A-4436-A3FA-7C6343AF5760}" type="pres">
      <dgm:prSet presAssocID="{88BDD1BE-FE0A-429F-9938-BF696492311A}" presName="childTextHidden" presStyleLbl="bgAccFollowNode1" presStyleIdx="2" presStyleCnt="5"/>
      <dgm:spPr/>
      <dgm:t>
        <a:bodyPr/>
        <a:lstStyle/>
        <a:p>
          <a:pPr rtl="1"/>
          <a:endParaRPr lang="fa-IR"/>
        </a:p>
      </dgm:t>
    </dgm:pt>
    <dgm:pt modelId="{EFD23FB6-A5AA-495B-8AC8-C1F8420C324D}" type="pres">
      <dgm:prSet presAssocID="{88BDD1BE-FE0A-429F-9938-BF696492311A}" presName="parentText" presStyleLbl="node1" presStyleIdx="2" presStyleCnt="5" custLinFactNeighborX="-572" custLinFactNeighborY="-90809">
        <dgm:presLayoutVars>
          <dgm:chMax val="1"/>
          <dgm:bulletEnabled val="1"/>
        </dgm:presLayoutVars>
      </dgm:prSet>
      <dgm:spPr/>
      <dgm:t>
        <a:bodyPr/>
        <a:lstStyle/>
        <a:p>
          <a:pPr rtl="1"/>
          <a:endParaRPr lang="fa-IR"/>
        </a:p>
      </dgm:t>
    </dgm:pt>
    <dgm:pt modelId="{008617FD-DC75-4C9E-823D-30FD6A88C1F2}" type="pres">
      <dgm:prSet presAssocID="{88BDD1BE-FE0A-429F-9938-BF696492311A}" presName="aSpace" presStyleCnt="0"/>
      <dgm:spPr/>
    </dgm:pt>
    <dgm:pt modelId="{09D5DA6D-C215-41BC-AA1F-E1E844CDF530}" type="pres">
      <dgm:prSet presAssocID="{57264722-B476-49BA-B059-AA50900F343C}" presName="compNode" presStyleCnt="0"/>
      <dgm:spPr/>
    </dgm:pt>
    <dgm:pt modelId="{0490B75C-1E13-4E17-9EC8-F7D3A429AA9B}" type="pres">
      <dgm:prSet presAssocID="{57264722-B476-49BA-B059-AA50900F343C}" presName="noGeometry" presStyleCnt="0"/>
      <dgm:spPr/>
    </dgm:pt>
    <dgm:pt modelId="{ED285F82-8003-4B73-B37F-48818E0172A3}" type="pres">
      <dgm:prSet presAssocID="{57264722-B476-49BA-B059-AA50900F343C}" presName="childTextVisible" presStyleLbl="bgAccFollowNode1" presStyleIdx="3" presStyleCnt="5" custLinFactNeighborX="-286" custLinFactNeighborY="-51943">
        <dgm:presLayoutVars>
          <dgm:bulletEnabled val="1"/>
        </dgm:presLayoutVars>
      </dgm:prSet>
      <dgm:spPr/>
      <dgm:t>
        <a:bodyPr/>
        <a:lstStyle/>
        <a:p>
          <a:pPr rtl="1"/>
          <a:endParaRPr lang="fa-IR"/>
        </a:p>
      </dgm:t>
    </dgm:pt>
    <dgm:pt modelId="{AF63D924-D270-449B-BE5B-61C7680A269A}" type="pres">
      <dgm:prSet presAssocID="{57264722-B476-49BA-B059-AA50900F343C}" presName="childTextHidden" presStyleLbl="bgAccFollowNode1" presStyleIdx="3" presStyleCnt="5"/>
      <dgm:spPr/>
      <dgm:t>
        <a:bodyPr/>
        <a:lstStyle/>
        <a:p>
          <a:pPr rtl="1"/>
          <a:endParaRPr lang="fa-IR"/>
        </a:p>
      </dgm:t>
    </dgm:pt>
    <dgm:pt modelId="{4683C7E6-CAE9-4A73-AF3B-80185A542D41}" type="pres">
      <dgm:prSet presAssocID="{57264722-B476-49BA-B059-AA50900F343C}" presName="parentText" presStyleLbl="node1" presStyleIdx="3" presStyleCnt="5" custLinFactNeighborX="-572" custLinFactNeighborY="-90809">
        <dgm:presLayoutVars>
          <dgm:chMax val="1"/>
          <dgm:bulletEnabled val="1"/>
        </dgm:presLayoutVars>
      </dgm:prSet>
      <dgm:spPr/>
      <dgm:t>
        <a:bodyPr/>
        <a:lstStyle/>
        <a:p>
          <a:pPr rtl="1"/>
          <a:endParaRPr lang="fa-IR"/>
        </a:p>
      </dgm:t>
    </dgm:pt>
    <dgm:pt modelId="{C74A85FA-3394-4B2D-8E07-F77D1A0E9785}" type="pres">
      <dgm:prSet presAssocID="{57264722-B476-49BA-B059-AA50900F343C}" presName="aSpace" presStyleCnt="0"/>
      <dgm:spPr/>
    </dgm:pt>
    <dgm:pt modelId="{50EDAF78-0478-40FC-8FAC-5B3C643289C8}" type="pres">
      <dgm:prSet presAssocID="{EFEA6844-1163-4C9A-B665-197E6E395AF6}" presName="compNode" presStyleCnt="0"/>
      <dgm:spPr/>
    </dgm:pt>
    <dgm:pt modelId="{14822DE9-6196-41E2-82B9-AE620C4E2A99}" type="pres">
      <dgm:prSet presAssocID="{EFEA6844-1163-4C9A-B665-197E6E395AF6}" presName="noGeometry" presStyleCnt="0"/>
      <dgm:spPr/>
    </dgm:pt>
    <dgm:pt modelId="{F55D584C-CB2A-4D95-90D2-4CF4F26070E0}" type="pres">
      <dgm:prSet presAssocID="{EFEA6844-1163-4C9A-B665-197E6E395AF6}" presName="childTextVisible" presStyleLbl="bgAccFollowNode1" presStyleIdx="4" presStyleCnt="5" custLinFactNeighborX="-286" custLinFactNeighborY="-51943">
        <dgm:presLayoutVars>
          <dgm:bulletEnabled val="1"/>
        </dgm:presLayoutVars>
      </dgm:prSet>
      <dgm:spPr/>
      <dgm:t>
        <a:bodyPr/>
        <a:lstStyle/>
        <a:p>
          <a:pPr rtl="1"/>
          <a:endParaRPr lang="fa-IR"/>
        </a:p>
      </dgm:t>
    </dgm:pt>
    <dgm:pt modelId="{31A5F4E3-6851-4F25-9030-CF91DB2D9E65}" type="pres">
      <dgm:prSet presAssocID="{EFEA6844-1163-4C9A-B665-197E6E395AF6}" presName="childTextHidden" presStyleLbl="bgAccFollowNode1" presStyleIdx="4" presStyleCnt="5"/>
      <dgm:spPr/>
      <dgm:t>
        <a:bodyPr/>
        <a:lstStyle/>
        <a:p>
          <a:pPr rtl="1"/>
          <a:endParaRPr lang="fa-IR"/>
        </a:p>
      </dgm:t>
    </dgm:pt>
    <dgm:pt modelId="{47FAE9B0-C0D9-4427-B977-4CD842108C34}" type="pres">
      <dgm:prSet presAssocID="{EFEA6844-1163-4C9A-B665-197E6E395AF6}" presName="parentText" presStyleLbl="node1" presStyleIdx="4" presStyleCnt="5" custLinFactNeighborX="-572" custLinFactNeighborY="-90809">
        <dgm:presLayoutVars>
          <dgm:chMax val="1"/>
          <dgm:bulletEnabled val="1"/>
        </dgm:presLayoutVars>
      </dgm:prSet>
      <dgm:spPr/>
      <dgm:t>
        <a:bodyPr/>
        <a:lstStyle/>
        <a:p>
          <a:pPr rtl="1"/>
          <a:endParaRPr lang="fa-IR"/>
        </a:p>
      </dgm:t>
    </dgm:pt>
  </dgm:ptLst>
  <dgm:cxnLst>
    <dgm:cxn modelId="{ABBF8225-E47E-447F-A762-10BF465CC069}" type="presOf" srcId="{DAF66331-B177-4C16-9949-DB2A8DBA0D77}" destId="{88A30E89-8101-4261-8135-FD7B939C582F}" srcOrd="1" destOrd="0" presId="urn:microsoft.com/office/officeart/2005/8/layout/hProcess6"/>
    <dgm:cxn modelId="{B638575E-CE28-48F4-AC95-6F4D04DF3815}" type="presOf" srcId="{88BDD1BE-FE0A-429F-9938-BF696492311A}" destId="{EFD23FB6-A5AA-495B-8AC8-C1F8420C324D}" srcOrd="0" destOrd="0" presId="urn:microsoft.com/office/officeart/2005/8/layout/hProcess6"/>
    <dgm:cxn modelId="{D8D1C215-EF92-4AC7-998F-1F5C9B936E00}" srcId="{88BDD1BE-FE0A-429F-9938-BF696492311A}" destId="{50919B5D-B590-4A49-A30C-78B0FB456B4E}" srcOrd="0" destOrd="0" parTransId="{3EDA48EB-BBE4-4D2F-BBC0-DE6606F62F3F}" sibTransId="{E2F91754-2C02-4CFD-8A02-5F86A65DA6F7}"/>
    <dgm:cxn modelId="{DC9C86BB-EB35-4A17-A7D6-FD80007534A4}" type="presOf" srcId="{D33D0C2C-903C-4003-AF56-C515139681C4}" destId="{0558A7E0-3C67-4406-9716-82907821B0CA}" srcOrd="0" destOrd="0" presId="urn:microsoft.com/office/officeart/2005/8/layout/hProcess6"/>
    <dgm:cxn modelId="{1C22CA23-D1DE-4C54-A472-F193E3B056A7}" srcId="{D33D0C2C-903C-4003-AF56-C515139681C4}" destId="{57264722-B476-49BA-B059-AA50900F343C}" srcOrd="3" destOrd="0" parTransId="{8322C980-9C75-4646-B9A9-B3CF1BEB3703}" sibTransId="{D8000B5F-9707-4D67-B277-C52FBF685197}"/>
    <dgm:cxn modelId="{F8384C52-067C-4F97-81B9-B2245BBA0DC9}" type="presOf" srcId="{D3339E02-3710-499B-8081-82B94457908C}" destId="{4759FC3D-272E-4C96-BFD2-7C6437EAA668}" srcOrd="1" destOrd="0" presId="urn:microsoft.com/office/officeart/2005/8/layout/hProcess6"/>
    <dgm:cxn modelId="{FF53A0AD-8060-4825-9D6F-D066591EF288}" srcId="{F95E8C4E-1F6B-4D4E-A7BC-F8413D18100F}" destId="{DAF66331-B177-4C16-9949-DB2A8DBA0D77}" srcOrd="0" destOrd="0" parTransId="{B3737251-DF8C-4B2D-8176-B24BF4E7C37B}" sibTransId="{BC6DDFC1-59A9-4C13-928C-353EB27F08EC}"/>
    <dgm:cxn modelId="{9F0A7E71-2BF3-4F07-8004-D071088DC6FD}" srcId="{D33D0C2C-903C-4003-AF56-C515139681C4}" destId="{88BDD1BE-FE0A-429F-9938-BF696492311A}" srcOrd="2" destOrd="0" parTransId="{EF7B4FC1-A129-4EBC-8154-F0CA04633048}" sibTransId="{5A19AB36-82A4-4B01-A48B-3652AEDBE455}"/>
    <dgm:cxn modelId="{985F1A5B-D81F-4579-AF3F-94DA90A61B59}" srcId="{DE48C079-A5AF-4C7B-89DD-0284501358ED}" destId="{D3339E02-3710-499B-8081-82B94457908C}" srcOrd="0" destOrd="0" parTransId="{8BF796EF-D22E-4968-9183-8F858B98F954}" sibTransId="{8EA61167-8876-431A-B0AE-3B87B8FFD58D}"/>
    <dgm:cxn modelId="{6222EC8E-3FEE-4D63-BC1F-8DBA02548760}" srcId="{D33D0C2C-903C-4003-AF56-C515139681C4}" destId="{DE48C079-A5AF-4C7B-89DD-0284501358ED}" srcOrd="0" destOrd="0" parTransId="{D037AC0E-ECA0-47C8-85AB-9D99634063CD}" sibTransId="{7B875AEC-DE45-495F-8211-EE24B178D19A}"/>
    <dgm:cxn modelId="{B33A8673-4F94-4A83-999B-C98A018DCF8A}" type="presOf" srcId="{50919B5D-B590-4A49-A30C-78B0FB456B4E}" destId="{83B02930-D0B2-4E2C-A32B-F678E7C3CB0E}" srcOrd="0" destOrd="0" presId="urn:microsoft.com/office/officeart/2005/8/layout/hProcess6"/>
    <dgm:cxn modelId="{7C7EDEAA-15BE-4526-9281-00B4579EF995}" type="presOf" srcId="{8C9433DB-26E6-4517-8F43-8BB386BB0B18}" destId="{ED285F82-8003-4B73-B37F-48818E0172A3}" srcOrd="0" destOrd="0" presId="urn:microsoft.com/office/officeart/2005/8/layout/hProcess6"/>
    <dgm:cxn modelId="{A9B1E296-0E12-4193-AECB-0D1700DFE46F}" type="presOf" srcId="{D220A967-A683-4E75-A79A-236A63746BA0}" destId="{31A5F4E3-6851-4F25-9030-CF91DB2D9E65}" srcOrd="1" destOrd="0" presId="urn:microsoft.com/office/officeart/2005/8/layout/hProcess6"/>
    <dgm:cxn modelId="{FC51BF72-FF71-41AB-88B7-8125D1A53056}" srcId="{D33D0C2C-903C-4003-AF56-C515139681C4}" destId="{EFEA6844-1163-4C9A-B665-197E6E395AF6}" srcOrd="4" destOrd="0" parTransId="{9AB1582C-693B-4161-972C-35FCD373585C}" sibTransId="{41B39399-BBAD-4FFE-A6FF-DAE59A36E69B}"/>
    <dgm:cxn modelId="{738E8DA0-867D-473B-875B-7A366667EC2C}" srcId="{D33D0C2C-903C-4003-AF56-C515139681C4}" destId="{F95E8C4E-1F6B-4D4E-A7BC-F8413D18100F}" srcOrd="1" destOrd="0" parTransId="{D4C246B9-8DF4-47A3-AA0D-9C1F6725EC2A}" sibTransId="{CE4EE797-0E97-4BDF-B647-A4D416F194FA}"/>
    <dgm:cxn modelId="{5E09A687-AC07-43BB-8DC8-43C0DDF43688}" type="presOf" srcId="{D220A967-A683-4E75-A79A-236A63746BA0}" destId="{F55D584C-CB2A-4D95-90D2-4CF4F26070E0}" srcOrd="0" destOrd="0" presId="urn:microsoft.com/office/officeart/2005/8/layout/hProcess6"/>
    <dgm:cxn modelId="{B8DA8600-1F73-4AEA-8B92-A39126FDF5AA}" type="presOf" srcId="{EFEA6844-1163-4C9A-B665-197E6E395AF6}" destId="{47FAE9B0-C0D9-4427-B977-4CD842108C34}" srcOrd="0" destOrd="0" presId="urn:microsoft.com/office/officeart/2005/8/layout/hProcess6"/>
    <dgm:cxn modelId="{9C1745F8-F032-47B0-9685-2C2A035C6446}" type="presOf" srcId="{DAF66331-B177-4C16-9949-DB2A8DBA0D77}" destId="{386F6D06-0717-485B-923F-DA5408260868}" srcOrd="0" destOrd="0" presId="urn:microsoft.com/office/officeart/2005/8/layout/hProcess6"/>
    <dgm:cxn modelId="{3DD5999D-1B85-49F8-A807-24A5BD750CF8}" type="presOf" srcId="{50919B5D-B590-4A49-A30C-78B0FB456B4E}" destId="{F871AB3C-4B9A-4436-A3FA-7C6343AF5760}" srcOrd="1" destOrd="0" presId="urn:microsoft.com/office/officeart/2005/8/layout/hProcess6"/>
    <dgm:cxn modelId="{42E69966-C8DE-48F2-864E-9538D8D3668A}" srcId="{EFEA6844-1163-4C9A-B665-197E6E395AF6}" destId="{D220A967-A683-4E75-A79A-236A63746BA0}" srcOrd="0" destOrd="0" parTransId="{2089C3C5-1C97-42DB-8E5A-C7908632D70E}" sibTransId="{6A2C6894-3FCD-4B57-9753-9CCBC35EE6ED}"/>
    <dgm:cxn modelId="{7F52CA0F-52AF-49EF-AC0C-DBFED914168B}" type="presOf" srcId="{D3339E02-3710-499B-8081-82B94457908C}" destId="{BDDB56EF-5E79-4D69-80B3-A2BBD225AC61}" srcOrd="0" destOrd="0" presId="urn:microsoft.com/office/officeart/2005/8/layout/hProcess6"/>
    <dgm:cxn modelId="{4E46DF05-8C37-4344-A5CD-1A146C3AD592}" srcId="{57264722-B476-49BA-B059-AA50900F343C}" destId="{8C9433DB-26E6-4517-8F43-8BB386BB0B18}" srcOrd="0" destOrd="0" parTransId="{1B021DB7-E3FA-4ACB-987F-C83D8ADF2E01}" sibTransId="{52B608BD-61C3-4190-B46D-FB3F5566C1C5}"/>
    <dgm:cxn modelId="{C2E890ED-64F2-4FB1-80A7-5E12D7084BF5}" type="presOf" srcId="{F95E8C4E-1F6B-4D4E-A7BC-F8413D18100F}" destId="{52AE0F81-FFB0-4C85-8835-D4E5D374A64C}" srcOrd="0" destOrd="0" presId="urn:microsoft.com/office/officeart/2005/8/layout/hProcess6"/>
    <dgm:cxn modelId="{DBA273F7-0A39-4A1E-8DF1-DC64DA9730FE}" type="presOf" srcId="{57264722-B476-49BA-B059-AA50900F343C}" destId="{4683C7E6-CAE9-4A73-AF3B-80185A542D41}" srcOrd="0" destOrd="0" presId="urn:microsoft.com/office/officeart/2005/8/layout/hProcess6"/>
    <dgm:cxn modelId="{0A37947F-F7E2-4FEE-9658-E1D2E64FECAD}" type="presOf" srcId="{DE48C079-A5AF-4C7B-89DD-0284501358ED}" destId="{B0550DD1-201F-40C4-BDED-F0BE8CCE85EF}" srcOrd="0" destOrd="0" presId="urn:microsoft.com/office/officeart/2005/8/layout/hProcess6"/>
    <dgm:cxn modelId="{C8E7D4A9-7E0D-45F0-B8F3-98B19566A3F5}" type="presOf" srcId="{8C9433DB-26E6-4517-8F43-8BB386BB0B18}" destId="{AF63D924-D270-449B-BE5B-61C7680A269A}" srcOrd="1" destOrd="0" presId="urn:microsoft.com/office/officeart/2005/8/layout/hProcess6"/>
    <dgm:cxn modelId="{A0C21F0A-4115-476B-A1CC-686F5BFBC708}" type="presParOf" srcId="{0558A7E0-3C67-4406-9716-82907821B0CA}" destId="{BA8AFD10-CB13-4508-BE19-1D8F80CB351A}" srcOrd="0" destOrd="0" presId="urn:microsoft.com/office/officeart/2005/8/layout/hProcess6"/>
    <dgm:cxn modelId="{DA46733B-134D-4115-802D-362BB4607A9F}" type="presParOf" srcId="{BA8AFD10-CB13-4508-BE19-1D8F80CB351A}" destId="{657EC4A8-FC2B-435B-9FE6-F96789016C41}" srcOrd="0" destOrd="0" presId="urn:microsoft.com/office/officeart/2005/8/layout/hProcess6"/>
    <dgm:cxn modelId="{2358A512-12AC-4228-B014-CDD8AD8107B9}" type="presParOf" srcId="{BA8AFD10-CB13-4508-BE19-1D8F80CB351A}" destId="{BDDB56EF-5E79-4D69-80B3-A2BBD225AC61}" srcOrd="1" destOrd="0" presId="urn:microsoft.com/office/officeart/2005/8/layout/hProcess6"/>
    <dgm:cxn modelId="{3C0DA57F-D9C4-4AE3-9886-9D636464D89D}" type="presParOf" srcId="{BA8AFD10-CB13-4508-BE19-1D8F80CB351A}" destId="{4759FC3D-272E-4C96-BFD2-7C6437EAA668}" srcOrd="2" destOrd="0" presId="urn:microsoft.com/office/officeart/2005/8/layout/hProcess6"/>
    <dgm:cxn modelId="{28F29E44-0A8C-4C2E-ACFC-A1787F0ED108}" type="presParOf" srcId="{BA8AFD10-CB13-4508-BE19-1D8F80CB351A}" destId="{B0550DD1-201F-40C4-BDED-F0BE8CCE85EF}" srcOrd="3" destOrd="0" presId="urn:microsoft.com/office/officeart/2005/8/layout/hProcess6"/>
    <dgm:cxn modelId="{3956D719-A601-434C-B0F0-C1318A91C129}" type="presParOf" srcId="{0558A7E0-3C67-4406-9716-82907821B0CA}" destId="{083EA199-A69D-4783-9B40-81F384185F69}" srcOrd="1" destOrd="0" presId="urn:microsoft.com/office/officeart/2005/8/layout/hProcess6"/>
    <dgm:cxn modelId="{8634877A-7C31-4132-A6AC-C59CF4790E50}" type="presParOf" srcId="{0558A7E0-3C67-4406-9716-82907821B0CA}" destId="{F008D063-A8C3-45C0-BFA6-3AF97FE9EE66}" srcOrd="2" destOrd="0" presId="urn:microsoft.com/office/officeart/2005/8/layout/hProcess6"/>
    <dgm:cxn modelId="{396C5A99-DC8A-43F7-A0C1-B449044C8291}" type="presParOf" srcId="{F008D063-A8C3-45C0-BFA6-3AF97FE9EE66}" destId="{49CE23E9-7DB6-4307-AAD1-5D99D4636674}" srcOrd="0" destOrd="0" presId="urn:microsoft.com/office/officeart/2005/8/layout/hProcess6"/>
    <dgm:cxn modelId="{EBB059EE-1363-4C6C-8DD2-B65C5DF6D5F0}" type="presParOf" srcId="{F008D063-A8C3-45C0-BFA6-3AF97FE9EE66}" destId="{386F6D06-0717-485B-923F-DA5408260868}" srcOrd="1" destOrd="0" presId="urn:microsoft.com/office/officeart/2005/8/layout/hProcess6"/>
    <dgm:cxn modelId="{C724B5E6-82C2-421A-BA50-3DD873AD7F47}" type="presParOf" srcId="{F008D063-A8C3-45C0-BFA6-3AF97FE9EE66}" destId="{88A30E89-8101-4261-8135-FD7B939C582F}" srcOrd="2" destOrd="0" presId="urn:microsoft.com/office/officeart/2005/8/layout/hProcess6"/>
    <dgm:cxn modelId="{D38C9309-FE17-43B0-AE4B-4DB2CB2FB47C}" type="presParOf" srcId="{F008D063-A8C3-45C0-BFA6-3AF97FE9EE66}" destId="{52AE0F81-FFB0-4C85-8835-D4E5D374A64C}" srcOrd="3" destOrd="0" presId="urn:microsoft.com/office/officeart/2005/8/layout/hProcess6"/>
    <dgm:cxn modelId="{8B9DDAE0-F0B7-4FA2-B2A1-037A194401A3}" type="presParOf" srcId="{0558A7E0-3C67-4406-9716-82907821B0CA}" destId="{E638C26C-943D-4C95-99DB-F326CBAD61F3}" srcOrd="3" destOrd="0" presId="urn:microsoft.com/office/officeart/2005/8/layout/hProcess6"/>
    <dgm:cxn modelId="{DB97CDCE-7AC0-40B8-894E-527C299F311C}" type="presParOf" srcId="{0558A7E0-3C67-4406-9716-82907821B0CA}" destId="{F5D38B6C-589B-4FDB-A78E-153FB29663C5}" srcOrd="4" destOrd="0" presId="urn:microsoft.com/office/officeart/2005/8/layout/hProcess6"/>
    <dgm:cxn modelId="{443E226B-64AD-4AA4-B769-6F03F4CE7E14}" type="presParOf" srcId="{F5D38B6C-589B-4FDB-A78E-153FB29663C5}" destId="{6A3B4054-8547-4C35-B067-F78D685CF365}" srcOrd="0" destOrd="0" presId="urn:microsoft.com/office/officeart/2005/8/layout/hProcess6"/>
    <dgm:cxn modelId="{1E816613-ACE7-456E-BFE9-45A83C4E6011}" type="presParOf" srcId="{F5D38B6C-589B-4FDB-A78E-153FB29663C5}" destId="{83B02930-D0B2-4E2C-A32B-F678E7C3CB0E}" srcOrd="1" destOrd="0" presId="urn:microsoft.com/office/officeart/2005/8/layout/hProcess6"/>
    <dgm:cxn modelId="{DFB3D880-49EA-4E81-99C5-813670EE63D2}" type="presParOf" srcId="{F5D38B6C-589B-4FDB-A78E-153FB29663C5}" destId="{F871AB3C-4B9A-4436-A3FA-7C6343AF5760}" srcOrd="2" destOrd="0" presId="urn:microsoft.com/office/officeart/2005/8/layout/hProcess6"/>
    <dgm:cxn modelId="{18A770FF-9B5E-4AB6-995E-11308D8D3BF5}" type="presParOf" srcId="{F5D38B6C-589B-4FDB-A78E-153FB29663C5}" destId="{EFD23FB6-A5AA-495B-8AC8-C1F8420C324D}" srcOrd="3" destOrd="0" presId="urn:microsoft.com/office/officeart/2005/8/layout/hProcess6"/>
    <dgm:cxn modelId="{A0D06069-87B0-47A5-8751-D29D82409675}" type="presParOf" srcId="{0558A7E0-3C67-4406-9716-82907821B0CA}" destId="{008617FD-DC75-4C9E-823D-30FD6A88C1F2}" srcOrd="5" destOrd="0" presId="urn:microsoft.com/office/officeart/2005/8/layout/hProcess6"/>
    <dgm:cxn modelId="{2815782F-4B94-4389-B16B-2EB2AAF13B37}" type="presParOf" srcId="{0558A7E0-3C67-4406-9716-82907821B0CA}" destId="{09D5DA6D-C215-41BC-AA1F-E1E844CDF530}" srcOrd="6" destOrd="0" presId="urn:microsoft.com/office/officeart/2005/8/layout/hProcess6"/>
    <dgm:cxn modelId="{ADBB5FD2-FEC3-4429-AEE7-35E2E9A61AD3}" type="presParOf" srcId="{09D5DA6D-C215-41BC-AA1F-E1E844CDF530}" destId="{0490B75C-1E13-4E17-9EC8-F7D3A429AA9B}" srcOrd="0" destOrd="0" presId="urn:microsoft.com/office/officeart/2005/8/layout/hProcess6"/>
    <dgm:cxn modelId="{1CFBAE55-69FA-42AA-8910-4E942D600952}" type="presParOf" srcId="{09D5DA6D-C215-41BC-AA1F-E1E844CDF530}" destId="{ED285F82-8003-4B73-B37F-48818E0172A3}" srcOrd="1" destOrd="0" presId="urn:microsoft.com/office/officeart/2005/8/layout/hProcess6"/>
    <dgm:cxn modelId="{154CAC9E-DDF4-41DF-B778-C28627488DFD}" type="presParOf" srcId="{09D5DA6D-C215-41BC-AA1F-E1E844CDF530}" destId="{AF63D924-D270-449B-BE5B-61C7680A269A}" srcOrd="2" destOrd="0" presId="urn:microsoft.com/office/officeart/2005/8/layout/hProcess6"/>
    <dgm:cxn modelId="{AAC54D93-9230-48B5-B3E1-095619879ED3}" type="presParOf" srcId="{09D5DA6D-C215-41BC-AA1F-E1E844CDF530}" destId="{4683C7E6-CAE9-4A73-AF3B-80185A542D41}" srcOrd="3" destOrd="0" presId="urn:microsoft.com/office/officeart/2005/8/layout/hProcess6"/>
    <dgm:cxn modelId="{02C68EB2-FBC6-4AA7-B4B3-A64711715434}" type="presParOf" srcId="{0558A7E0-3C67-4406-9716-82907821B0CA}" destId="{C74A85FA-3394-4B2D-8E07-F77D1A0E9785}" srcOrd="7" destOrd="0" presId="urn:microsoft.com/office/officeart/2005/8/layout/hProcess6"/>
    <dgm:cxn modelId="{9B884DA6-4A5F-484C-B8A5-B7EE47020571}" type="presParOf" srcId="{0558A7E0-3C67-4406-9716-82907821B0CA}" destId="{50EDAF78-0478-40FC-8FAC-5B3C643289C8}" srcOrd="8" destOrd="0" presId="urn:microsoft.com/office/officeart/2005/8/layout/hProcess6"/>
    <dgm:cxn modelId="{EF2A530A-80D1-43E5-8640-A48AECF5AB9A}" type="presParOf" srcId="{50EDAF78-0478-40FC-8FAC-5B3C643289C8}" destId="{14822DE9-6196-41E2-82B9-AE620C4E2A99}" srcOrd="0" destOrd="0" presId="urn:microsoft.com/office/officeart/2005/8/layout/hProcess6"/>
    <dgm:cxn modelId="{A773C328-CCDD-4BBB-8F9C-7841776A7032}" type="presParOf" srcId="{50EDAF78-0478-40FC-8FAC-5B3C643289C8}" destId="{F55D584C-CB2A-4D95-90D2-4CF4F26070E0}" srcOrd="1" destOrd="0" presId="urn:microsoft.com/office/officeart/2005/8/layout/hProcess6"/>
    <dgm:cxn modelId="{FE18A6FB-4337-4C06-81D4-B79442883A25}" type="presParOf" srcId="{50EDAF78-0478-40FC-8FAC-5B3C643289C8}" destId="{31A5F4E3-6851-4F25-9030-CF91DB2D9E65}" srcOrd="2" destOrd="0" presId="urn:microsoft.com/office/officeart/2005/8/layout/hProcess6"/>
    <dgm:cxn modelId="{63603D37-495F-4E98-B4CE-7686FDF105DD}" type="presParOf" srcId="{50EDAF78-0478-40FC-8FAC-5B3C643289C8}" destId="{47FAE9B0-C0D9-4427-B977-4CD842108C34}"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44A57A-AD65-4BEA-BAED-1EDF6B27FC2D}" type="doc">
      <dgm:prSet loTypeId="urn:microsoft.com/office/officeart/2005/8/layout/hProcess6" loCatId="process" qsTypeId="urn:microsoft.com/office/officeart/2005/8/quickstyle/3d2#2" qsCatId="3D" csTypeId="urn:microsoft.com/office/officeart/2005/8/colors/accent1_2" csCatId="accent1" phldr="1"/>
      <dgm:spPr/>
      <dgm:t>
        <a:bodyPr/>
        <a:lstStyle/>
        <a:p>
          <a:pPr rtl="1"/>
          <a:endParaRPr lang="fa-IR"/>
        </a:p>
      </dgm:t>
    </dgm:pt>
    <dgm:pt modelId="{41F0C14C-7C8C-4BD5-BD6B-21C4D9DAF5DA}">
      <dgm:prSet phldrT="[Text]"/>
      <dgm:spPr/>
      <dgm:t>
        <a:bodyPr/>
        <a:lstStyle/>
        <a:p>
          <a:pPr rtl="1"/>
          <a:r>
            <a:rPr lang="fa-IR" dirty="0" smtClean="0"/>
            <a:t>6</a:t>
          </a:r>
          <a:endParaRPr lang="fa-IR" dirty="0"/>
        </a:p>
      </dgm:t>
    </dgm:pt>
    <dgm:pt modelId="{A39FB469-443A-4565-9639-7863E62EB30B}" type="parTrans" cxnId="{979E1DC0-FC85-4642-89E8-7C6029D7C86B}">
      <dgm:prSet/>
      <dgm:spPr/>
      <dgm:t>
        <a:bodyPr/>
        <a:lstStyle/>
        <a:p>
          <a:pPr rtl="1"/>
          <a:endParaRPr lang="fa-IR"/>
        </a:p>
      </dgm:t>
    </dgm:pt>
    <dgm:pt modelId="{3062FF83-D257-4AA2-889D-F5E941036AEC}" type="sibTrans" cxnId="{979E1DC0-FC85-4642-89E8-7C6029D7C86B}">
      <dgm:prSet/>
      <dgm:spPr/>
      <dgm:t>
        <a:bodyPr/>
        <a:lstStyle/>
        <a:p>
          <a:pPr rtl="1"/>
          <a:endParaRPr lang="fa-IR"/>
        </a:p>
      </dgm:t>
    </dgm:pt>
    <dgm:pt modelId="{60EF16B2-5653-4B34-BBA6-715C289C62E9}">
      <dgm:prSet phldrT="[Text]"/>
      <dgm:spPr/>
      <dgm:t>
        <a:bodyPr/>
        <a:lstStyle/>
        <a:p>
          <a:pPr rtl="1"/>
          <a:r>
            <a:rPr kumimoji="0" lang="fa-IR" b="1" i="0" u="none" strike="noStrike"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a:ea typeface="Calibri"/>
              <a:cs typeface="B Nazanin"/>
            </a:rPr>
            <a:t>تنظیم بارنامه</a:t>
          </a:r>
          <a:endParaRPr lang="fa-IR" b="1" dirty="0">
            <a:effectLst>
              <a:outerShdw blurRad="38100" dist="38100" dir="2700000" algn="tl">
                <a:srgbClr val="000000">
                  <a:alpha val="43137"/>
                </a:srgbClr>
              </a:outerShdw>
            </a:effectLst>
          </a:endParaRPr>
        </a:p>
      </dgm:t>
    </dgm:pt>
    <dgm:pt modelId="{8762481E-5E5B-4CC3-AF4A-AD8913A5C13B}" type="parTrans" cxnId="{C75A4F45-03E6-46A2-A47C-E22321587D54}">
      <dgm:prSet/>
      <dgm:spPr/>
      <dgm:t>
        <a:bodyPr/>
        <a:lstStyle/>
        <a:p>
          <a:pPr rtl="1"/>
          <a:endParaRPr lang="fa-IR"/>
        </a:p>
      </dgm:t>
    </dgm:pt>
    <dgm:pt modelId="{8EFFFA7D-2943-4DF7-BE96-FD1B1C74B3DA}" type="sibTrans" cxnId="{C75A4F45-03E6-46A2-A47C-E22321587D54}">
      <dgm:prSet/>
      <dgm:spPr/>
      <dgm:t>
        <a:bodyPr/>
        <a:lstStyle/>
        <a:p>
          <a:pPr rtl="1"/>
          <a:endParaRPr lang="fa-IR"/>
        </a:p>
      </dgm:t>
    </dgm:pt>
    <dgm:pt modelId="{6DC64E9E-1628-40EE-AA36-763BEB1BC57A}">
      <dgm:prSet phldrT="[Text]"/>
      <dgm:spPr/>
      <dgm:t>
        <a:bodyPr/>
        <a:lstStyle/>
        <a:p>
          <a:pPr rtl="1"/>
          <a:r>
            <a:rPr lang="fa-IR" dirty="0" smtClean="0"/>
            <a:t>7</a:t>
          </a:r>
          <a:endParaRPr lang="fa-IR" dirty="0"/>
        </a:p>
      </dgm:t>
    </dgm:pt>
    <dgm:pt modelId="{63BDE272-ACB0-4276-858F-A2F4960B4573}" type="parTrans" cxnId="{0F3984B4-2297-4CC0-A31C-692C6ECE4186}">
      <dgm:prSet/>
      <dgm:spPr/>
      <dgm:t>
        <a:bodyPr/>
        <a:lstStyle/>
        <a:p>
          <a:pPr rtl="1"/>
          <a:endParaRPr lang="fa-IR"/>
        </a:p>
      </dgm:t>
    </dgm:pt>
    <dgm:pt modelId="{DD930806-8EE7-4103-9F07-C884E8AF7037}" type="sibTrans" cxnId="{0F3984B4-2297-4CC0-A31C-692C6ECE4186}">
      <dgm:prSet/>
      <dgm:spPr/>
      <dgm:t>
        <a:bodyPr/>
        <a:lstStyle/>
        <a:p>
          <a:pPr rtl="1"/>
          <a:endParaRPr lang="fa-IR"/>
        </a:p>
      </dgm:t>
    </dgm:pt>
    <dgm:pt modelId="{2FFC077D-9301-4935-86D2-A8D72FB72DDF}">
      <dgm:prSet phldrT="[Text]"/>
      <dgm:spPr/>
      <dgm:t>
        <a:bodyPr/>
        <a:lstStyle/>
        <a:p>
          <a:pPr rtl="1"/>
          <a:r>
            <a:rPr kumimoji="0" lang="fa-IR" b="1" i="0" u="none" strike="noStrike"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a:ea typeface="Calibri"/>
              <a:cs typeface="B Nazanin"/>
            </a:rPr>
            <a:t>ارسال کالا برای مشتری</a:t>
          </a:r>
          <a:endParaRPr lang="fa-IR" b="1" dirty="0">
            <a:effectLst>
              <a:outerShdw blurRad="38100" dist="38100" dir="2700000" algn="tl">
                <a:srgbClr val="000000">
                  <a:alpha val="43137"/>
                </a:srgbClr>
              </a:outerShdw>
            </a:effectLst>
          </a:endParaRPr>
        </a:p>
      </dgm:t>
    </dgm:pt>
    <dgm:pt modelId="{4E9E4160-5C6A-4C20-BE5C-E781F7DE8B82}" type="parTrans" cxnId="{14CB63BE-B3F6-4A67-9AB0-E75CED0BBDC4}">
      <dgm:prSet/>
      <dgm:spPr/>
      <dgm:t>
        <a:bodyPr/>
        <a:lstStyle/>
        <a:p>
          <a:pPr rtl="1"/>
          <a:endParaRPr lang="fa-IR"/>
        </a:p>
      </dgm:t>
    </dgm:pt>
    <dgm:pt modelId="{4A13C02D-D660-48FD-AC51-37B2CEE2D3DF}" type="sibTrans" cxnId="{14CB63BE-B3F6-4A67-9AB0-E75CED0BBDC4}">
      <dgm:prSet/>
      <dgm:spPr/>
      <dgm:t>
        <a:bodyPr/>
        <a:lstStyle/>
        <a:p>
          <a:pPr rtl="1"/>
          <a:endParaRPr lang="fa-IR"/>
        </a:p>
      </dgm:t>
    </dgm:pt>
    <dgm:pt modelId="{94C676FB-7834-43E3-8A4D-66B712C344B8}">
      <dgm:prSet phldrT="[Text]"/>
      <dgm:spPr/>
      <dgm:t>
        <a:bodyPr/>
        <a:lstStyle/>
        <a:p>
          <a:pPr rtl="1"/>
          <a:r>
            <a:rPr lang="fa-IR" dirty="0" smtClean="0"/>
            <a:t>8</a:t>
          </a:r>
          <a:endParaRPr lang="fa-IR" dirty="0"/>
        </a:p>
      </dgm:t>
    </dgm:pt>
    <dgm:pt modelId="{6E5B4B99-9D03-4126-83DE-43FA27E1C6C1}" type="parTrans" cxnId="{E3B280D8-B855-4B96-81E4-CE28342C3846}">
      <dgm:prSet/>
      <dgm:spPr/>
      <dgm:t>
        <a:bodyPr/>
        <a:lstStyle/>
        <a:p>
          <a:pPr rtl="1"/>
          <a:endParaRPr lang="fa-IR"/>
        </a:p>
      </dgm:t>
    </dgm:pt>
    <dgm:pt modelId="{AB8C11C7-06A5-447F-AB19-F0199F8A5C18}" type="sibTrans" cxnId="{E3B280D8-B855-4B96-81E4-CE28342C3846}">
      <dgm:prSet/>
      <dgm:spPr/>
      <dgm:t>
        <a:bodyPr/>
        <a:lstStyle/>
        <a:p>
          <a:pPr rtl="1"/>
          <a:endParaRPr lang="fa-IR"/>
        </a:p>
      </dgm:t>
    </dgm:pt>
    <dgm:pt modelId="{7E0913C3-C283-4087-80BC-9519D5ED7123}">
      <dgm:prSet phldrT="[Text]"/>
      <dgm:spPr/>
      <dgm:t>
        <a:bodyPr/>
        <a:lstStyle/>
        <a:p>
          <a:pPr rtl="1"/>
          <a:r>
            <a:rPr lang="fa-IR" b="1" dirty="0" smtClean="0">
              <a:effectLst>
                <a:outerShdw blurRad="38100" dist="38100" dir="2700000" algn="tl">
                  <a:srgbClr val="000000">
                    <a:alpha val="43137"/>
                  </a:srgbClr>
                </a:outerShdw>
              </a:effectLst>
              <a:cs typeface="B Nazanin"/>
            </a:rPr>
            <a:t>تنطیم فاکتور فروش</a:t>
          </a:r>
          <a:endParaRPr lang="fa-IR" b="1" dirty="0">
            <a:effectLst>
              <a:outerShdw blurRad="38100" dist="38100" dir="2700000" algn="tl">
                <a:srgbClr val="000000">
                  <a:alpha val="43137"/>
                </a:srgbClr>
              </a:outerShdw>
            </a:effectLst>
            <a:cs typeface="B Nazanin"/>
          </a:endParaRPr>
        </a:p>
      </dgm:t>
    </dgm:pt>
    <dgm:pt modelId="{1AA4EBF3-D165-4FC8-BEF0-46903F9E82B9}" type="parTrans" cxnId="{A307A1ED-B754-4C62-9EE7-11F8D46F346D}">
      <dgm:prSet/>
      <dgm:spPr/>
      <dgm:t>
        <a:bodyPr/>
        <a:lstStyle/>
        <a:p>
          <a:pPr rtl="1"/>
          <a:endParaRPr lang="fa-IR"/>
        </a:p>
      </dgm:t>
    </dgm:pt>
    <dgm:pt modelId="{D9AF1B94-843B-4B58-BEAC-1B07DDCA873E}" type="sibTrans" cxnId="{A307A1ED-B754-4C62-9EE7-11F8D46F346D}">
      <dgm:prSet/>
      <dgm:spPr/>
      <dgm:t>
        <a:bodyPr/>
        <a:lstStyle/>
        <a:p>
          <a:pPr rtl="1"/>
          <a:endParaRPr lang="fa-IR"/>
        </a:p>
      </dgm:t>
    </dgm:pt>
    <dgm:pt modelId="{6269EB61-AC60-42D4-8908-CA6CC1FF289A}">
      <dgm:prSet/>
      <dgm:spPr/>
      <dgm:t>
        <a:bodyPr/>
        <a:lstStyle/>
        <a:p>
          <a:pPr rtl="1"/>
          <a:r>
            <a:rPr lang="fa-IR" dirty="0" smtClean="0"/>
            <a:t>9</a:t>
          </a:r>
          <a:endParaRPr lang="fa-IR" dirty="0"/>
        </a:p>
      </dgm:t>
    </dgm:pt>
    <dgm:pt modelId="{29C2C299-0088-44D8-9344-9B6097B3DAFB}" type="parTrans" cxnId="{B043310C-4B6E-4C59-8868-F672DBE39A79}">
      <dgm:prSet/>
      <dgm:spPr/>
      <dgm:t>
        <a:bodyPr/>
        <a:lstStyle/>
        <a:p>
          <a:pPr rtl="1"/>
          <a:endParaRPr lang="fa-IR"/>
        </a:p>
      </dgm:t>
    </dgm:pt>
    <dgm:pt modelId="{9AEC0469-8E25-48DB-B5C4-01C97BE90854}" type="sibTrans" cxnId="{B043310C-4B6E-4C59-8868-F672DBE39A79}">
      <dgm:prSet/>
      <dgm:spPr/>
      <dgm:t>
        <a:bodyPr/>
        <a:lstStyle/>
        <a:p>
          <a:pPr rtl="1"/>
          <a:endParaRPr lang="fa-IR"/>
        </a:p>
      </dgm:t>
    </dgm:pt>
    <dgm:pt modelId="{71BD5F4F-8693-415C-9284-9F8E8E0D152F}">
      <dgm:prSet/>
      <dgm:spPr/>
      <dgm:t>
        <a:bodyPr/>
        <a:lstStyle/>
        <a:p>
          <a:pPr rtl="1"/>
          <a:r>
            <a:rPr lang="fa-IR" dirty="0" smtClean="0"/>
            <a:t>10</a:t>
          </a:r>
          <a:endParaRPr lang="fa-IR" dirty="0"/>
        </a:p>
      </dgm:t>
    </dgm:pt>
    <dgm:pt modelId="{36A3F4F0-D036-4844-BA89-57AAF63CF5AE}" type="parTrans" cxnId="{09EAFD91-9056-48FF-A6DA-EA3BC405619F}">
      <dgm:prSet/>
      <dgm:spPr/>
      <dgm:t>
        <a:bodyPr/>
        <a:lstStyle/>
        <a:p>
          <a:pPr rtl="1"/>
          <a:endParaRPr lang="fa-IR"/>
        </a:p>
      </dgm:t>
    </dgm:pt>
    <dgm:pt modelId="{3F64BCCA-0A68-475B-9D5C-3BEED8E8655C}" type="sibTrans" cxnId="{09EAFD91-9056-48FF-A6DA-EA3BC405619F}">
      <dgm:prSet/>
      <dgm:spPr/>
      <dgm:t>
        <a:bodyPr/>
        <a:lstStyle/>
        <a:p>
          <a:pPr rtl="1"/>
          <a:endParaRPr lang="fa-IR"/>
        </a:p>
      </dgm:t>
    </dgm:pt>
    <dgm:pt modelId="{D874FE87-5F43-4314-AF33-580BC464B33A}">
      <dgm:prSet/>
      <dgm:spPr/>
      <dgm:t>
        <a:bodyPr/>
        <a:lstStyle/>
        <a:p>
          <a:pPr rtl="1"/>
          <a:r>
            <a:rPr kumimoji="0" lang="fa-IR" b="1" i="0" u="none" strike="noStrike"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a:ea typeface="Calibri"/>
              <a:cs typeface="B Nazanin"/>
            </a:rPr>
            <a:t>ارسال صورتحساب فروش برای مشتری</a:t>
          </a:r>
          <a:endParaRPr lang="fa-IR" b="1" dirty="0">
            <a:effectLst>
              <a:outerShdw blurRad="38100" dist="38100" dir="2700000" algn="tl">
                <a:srgbClr val="000000">
                  <a:alpha val="43137"/>
                </a:srgbClr>
              </a:outerShdw>
            </a:effectLst>
          </a:endParaRPr>
        </a:p>
      </dgm:t>
    </dgm:pt>
    <dgm:pt modelId="{B3F982C5-9B29-4B4D-98AA-BBE05FB830EC}" type="parTrans" cxnId="{4D5C7998-584F-4FF5-966A-B5615BD0183F}">
      <dgm:prSet/>
      <dgm:spPr/>
      <dgm:t>
        <a:bodyPr/>
        <a:lstStyle/>
        <a:p>
          <a:pPr rtl="1"/>
          <a:endParaRPr lang="fa-IR"/>
        </a:p>
      </dgm:t>
    </dgm:pt>
    <dgm:pt modelId="{B69E27C7-1882-49D0-92F2-C824A62834CC}" type="sibTrans" cxnId="{4D5C7998-584F-4FF5-966A-B5615BD0183F}">
      <dgm:prSet/>
      <dgm:spPr/>
      <dgm:t>
        <a:bodyPr/>
        <a:lstStyle/>
        <a:p>
          <a:pPr rtl="1"/>
          <a:endParaRPr lang="fa-IR"/>
        </a:p>
      </dgm:t>
    </dgm:pt>
    <dgm:pt modelId="{4492725F-0582-490D-BC0E-1191DF066137}">
      <dgm:prSet/>
      <dgm:spPr/>
      <dgm:t>
        <a:bodyPr/>
        <a:lstStyle/>
        <a:p>
          <a:pPr rtl="1"/>
          <a:r>
            <a:rPr kumimoji="0" lang="fa-IR" b="1" i="0" u="none" strike="noStrike"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a:ea typeface="Calibri"/>
              <a:cs typeface="B Nazanin"/>
            </a:rPr>
            <a:t>ثبت در دفتر روزنامه نقل به معین بدهکاران</a:t>
          </a:r>
          <a:endParaRPr lang="fa-IR" b="1" dirty="0">
            <a:effectLst>
              <a:outerShdw blurRad="38100" dist="38100" dir="2700000" algn="tl">
                <a:srgbClr val="000000">
                  <a:alpha val="43137"/>
                </a:srgbClr>
              </a:outerShdw>
            </a:effectLst>
          </a:endParaRPr>
        </a:p>
      </dgm:t>
    </dgm:pt>
    <dgm:pt modelId="{CCB84D69-AD33-48B0-828F-3422D4252451}" type="parTrans" cxnId="{A2E4EBA5-03B0-4738-839A-7B72C563DE8F}">
      <dgm:prSet/>
      <dgm:spPr/>
      <dgm:t>
        <a:bodyPr/>
        <a:lstStyle/>
        <a:p>
          <a:pPr rtl="1"/>
          <a:endParaRPr lang="fa-IR"/>
        </a:p>
      </dgm:t>
    </dgm:pt>
    <dgm:pt modelId="{0446BE94-4E8E-46D5-8CFB-21008B1BFED3}" type="sibTrans" cxnId="{A2E4EBA5-03B0-4738-839A-7B72C563DE8F}">
      <dgm:prSet/>
      <dgm:spPr/>
      <dgm:t>
        <a:bodyPr/>
        <a:lstStyle/>
        <a:p>
          <a:pPr rtl="1"/>
          <a:endParaRPr lang="fa-IR"/>
        </a:p>
      </dgm:t>
    </dgm:pt>
    <dgm:pt modelId="{1014CDC0-9EF8-4DF8-B920-160D0769439B}" type="pres">
      <dgm:prSet presAssocID="{D344A57A-AD65-4BEA-BAED-1EDF6B27FC2D}" presName="theList" presStyleCnt="0">
        <dgm:presLayoutVars>
          <dgm:dir/>
          <dgm:animLvl val="lvl"/>
          <dgm:resizeHandles val="exact"/>
        </dgm:presLayoutVars>
      </dgm:prSet>
      <dgm:spPr/>
      <dgm:t>
        <a:bodyPr/>
        <a:lstStyle/>
        <a:p>
          <a:pPr rtl="1"/>
          <a:endParaRPr lang="fa-IR"/>
        </a:p>
      </dgm:t>
    </dgm:pt>
    <dgm:pt modelId="{1489668E-0CC5-4170-983B-6136D9AC0913}" type="pres">
      <dgm:prSet presAssocID="{41F0C14C-7C8C-4BD5-BD6B-21C4D9DAF5DA}" presName="compNode" presStyleCnt="0"/>
      <dgm:spPr/>
    </dgm:pt>
    <dgm:pt modelId="{55220593-76A2-4F96-B033-BC6CB14E619E}" type="pres">
      <dgm:prSet presAssocID="{41F0C14C-7C8C-4BD5-BD6B-21C4D9DAF5DA}" presName="noGeometry" presStyleCnt="0"/>
      <dgm:spPr/>
    </dgm:pt>
    <dgm:pt modelId="{DFEF2F95-144D-4A05-A14E-2FBF9AE4C767}" type="pres">
      <dgm:prSet presAssocID="{41F0C14C-7C8C-4BD5-BD6B-21C4D9DAF5DA}" presName="childTextVisible" presStyleLbl="bgAccFollowNode1" presStyleIdx="0" presStyleCnt="5" custLinFactNeighborX="-286" custLinFactNeighborY="96133">
        <dgm:presLayoutVars>
          <dgm:bulletEnabled val="1"/>
        </dgm:presLayoutVars>
      </dgm:prSet>
      <dgm:spPr/>
      <dgm:t>
        <a:bodyPr/>
        <a:lstStyle/>
        <a:p>
          <a:pPr rtl="1"/>
          <a:endParaRPr lang="fa-IR"/>
        </a:p>
      </dgm:t>
    </dgm:pt>
    <dgm:pt modelId="{6C7BC8BA-26A3-4C2E-8D9C-1E30B12C946A}" type="pres">
      <dgm:prSet presAssocID="{41F0C14C-7C8C-4BD5-BD6B-21C4D9DAF5DA}" presName="childTextHidden" presStyleLbl="bgAccFollowNode1" presStyleIdx="0" presStyleCnt="5"/>
      <dgm:spPr/>
      <dgm:t>
        <a:bodyPr/>
        <a:lstStyle/>
        <a:p>
          <a:pPr rtl="1"/>
          <a:endParaRPr lang="fa-IR"/>
        </a:p>
      </dgm:t>
    </dgm:pt>
    <dgm:pt modelId="{67595B52-6A49-4C29-967C-3682DDB3FE8A}" type="pres">
      <dgm:prSet presAssocID="{41F0C14C-7C8C-4BD5-BD6B-21C4D9DAF5DA}" presName="parentText" presStyleLbl="node1" presStyleIdx="0" presStyleCnt="5" custLinFactY="68064" custLinFactNeighborX="-572" custLinFactNeighborY="100000">
        <dgm:presLayoutVars>
          <dgm:chMax val="1"/>
          <dgm:bulletEnabled val="1"/>
        </dgm:presLayoutVars>
      </dgm:prSet>
      <dgm:spPr/>
      <dgm:t>
        <a:bodyPr/>
        <a:lstStyle/>
        <a:p>
          <a:pPr rtl="1"/>
          <a:endParaRPr lang="fa-IR"/>
        </a:p>
      </dgm:t>
    </dgm:pt>
    <dgm:pt modelId="{5EEB4977-04BD-4469-84ED-6040E45CFBC7}" type="pres">
      <dgm:prSet presAssocID="{41F0C14C-7C8C-4BD5-BD6B-21C4D9DAF5DA}" presName="aSpace" presStyleCnt="0"/>
      <dgm:spPr/>
    </dgm:pt>
    <dgm:pt modelId="{63350CF8-FB9E-446C-BDC1-81DD3D618F69}" type="pres">
      <dgm:prSet presAssocID="{6DC64E9E-1628-40EE-AA36-763BEB1BC57A}" presName="compNode" presStyleCnt="0"/>
      <dgm:spPr/>
    </dgm:pt>
    <dgm:pt modelId="{58958E84-DB78-4059-B18B-34E1720F27D7}" type="pres">
      <dgm:prSet presAssocID="{6DC64E9E-1628-40EE-AA36-763BEB1BC57A}" presName="noGeometry" presStyleCnt="0"/>
      <dgm:spPr/>
    </dgm:pt>
    <dgm:pt modelId="{57435087-D2ED-436B-AC73-4A3FD82EF55B}" type="pres">
      <dgm:prSet presAssocID="{6DC64E9E-1628-40EE-AA36-763BEB1BC57A}" presName="childTextVisible" presStyleLbl="bgAccFollowNode1" presStyleIdx="1" presStyleCnt="5" custLinFactNeighborX="-286" custLinFactNeighborY="96133">
        <dgm:presLayoutVars>
          <dgm:bulletEnabled val="1"/>
        </dgm:presLayoutVars>
      </dgm:prSet>
      <dgm:spPr/>
      <dgm:t>
        <a:bodyPr/>
        <a:lstStyle/>
        <a:p>
          <a:pPr rtl="1"/>
          <a:endParaRPr lang="fa-IR"/>
        </a:p>
      </dgm:t>
    </dgm:pt>
    <dgm:pt modelId="{B6406636-A1D0-4597-A21D-B6FE6785B2F4}" type="pres">
      <dgm:prSet presAssocID="{6DC64E9E-1628-40EE-AA36-763BEB1BC57A}" presName="childTextHidden" presStyleLbl="bgAccFollowNode1" presStyleIdx="1" presStyleCnt="5"/>
      <dgm:spPr/>
      <dgm:t>
        <a:bodyPr/>
        <a:lstStyle/>
        <a:p>
          <a:pPr rtl="1"/>
          <a:endParaRPr lang="fa-IR"/>
        </a:p>
      </dgm:t>
    </dgm:pt>
    <dgm:pt modelId="{F92F2B8B-BC5F-4F08-825C-BA8465E067B8}" type="pres">
      <dgm:prSet presAssocID="{6DC64E9E-1628-40EE-AA36-763BEB1BC57A}" presName="parentText" presStyleLbl="node1" presStyleIdx="1" presStyleCnt="5" custLinFactY="68064" custLinFactNeighborX="-572" custLinFactNeighborY="100000">
        <dgm:presLayoutVars>
          <dgm:chMax val="1"/>
          <dgm:bulletEnabled val="1"/>
        </dgm:presLayoutVars>
      </dgm:prSet>
      <dgm:spPr/>
      <dgm:t>
        <a:bodyPr/>
        <a:lstStyle/>
        <a:p>
          <a:pPr rtl="1"/>
          <a:endParaRPr lang="fa-IR"/>
        </a:p>
      </dgm:t>
    </dgm:pt>
    <dgm:pt modelId="{186F1AA9-0847-471D-8765-2168FAE8E08F}" type="pres">
      <dgm:prSet presAssocID="{6DC64E9E-1628-40EE-AA36-763BEB1BC57A}" presName="aSpace" presStyleCnt="0"/>
      <dgm:spPr/>
    </dgm:pt>
    <dgm:pt modelId="{17CF37FE-9B6B-4A0D-A968-7F04990A9CFA}" type="pres">
      <dgm:prSet presAssocID="{94C676FB-7834-43E3-8A4D-66B712C344B8}" presName="compNode" presStyleCnt="0"/>
      <dgm:spPr/>
    </dgm:pt>
    <dgm:pt modelId="{77B70431-DD29-422E-A64A-52D4754FF6E0}" type="pres">
      <dgm:prSet presAssocID="{94C676FB-7834-43E3-8A4D-66B712C344B8}" presName="noGeometry" presStyleCnt="0"/>
      <dgm:spPr/>
    </dgm:pt>
    <dgm:pt modelId="{91475642-7184-442D-9ABD-21E3F9F0715C}" type="pres">
      <dgm:prSet presAssocID="{94C676FB-7834-43E3-8A4D-66B712C344B8}" presName="childTextVisible" presStyleLbl="bgAccFollowNode1" presStyleIdx="2" presStyleCnt="5" custLinFactNeighborX="-286" custLinFactNeighborY="96133">
        <dgm:presLayoutVars>
          <dgm:bulletEnabled val="1"/>
        </dgm:presLayoutVars>
      </dgm:prSet>
      <dgm:spPr/>
      <dgm:t>
        <a:bodyPr/>
        <a:lstStyle/>
        <a:p>
          <a:pPr rtl="1"/>
          <a:endParaRPr lang="fa-IR"/>
        </a:p>
      </dgm:t>
    </dgm:pt>
    <dgm:pt modelId="{F4B9AD34-A801-487D-9BCE-D9FD61E16E92}" type="pres">
      <dgm:prSet presAssocID="{94C676FB-7834-43E3-8A4D-66B712C344B8}" presName="childTextHidden" presStyleLbl="bgAccFollowNode1" presStyleIdx="2" presStyleCnt="5"/>
      <dgm:spPr/>
      <dgm:t>
        <a:bodyPr/>
        <a:lstStyle/>
        <a:p>
          <a:pPr rtl="1"/>
          <a:endParaRPr lang="fa-IR"/>
        </a:p>
      </dgm:t>
    </dgm:pt>
    <dgm:pt modelId="{C1B5ECD5-7DA4-44CC-A552-12F961400772}" type="pres">
      <dgm:prSet presAssocID="{94C676FB-7834-43E3-8A4D-66B712C344B8}" presName="parentText" presStyleLbl="node1" presStyleIdx="2" presStyleCnt="5" custLinFactY="68064" custLinFactNeighborX="-572" custLinFactNeighborY="100000">
        <dgm:presLayoutVars>
          <dgm:chMax val="1"/>
          <dgm:bulletEnabled val="1"/>
        </dgm:presLayoutVars>
      </dgm:prSet>
      <dgm:spPr/>
      <dgm:t>
        <a:bodyPr/>
        <a:lstStyle/>
        <a:p>
          <a:pPr rtl="1"/>
          <a:endParaRPr lang="fa-IR"/>
        </a:p>
      </dgm:t>
    </dgm:pt>
    <dgm:pt modelId="{40D5834A-19A2-4552-82B2-0EBF479D2479}" type="pres">
      <dgm:prSet presAssocID="{94C676FB-7834-43E3-8A4D-66B712C344B8}" presName="aSpace" presStyleCnt="0"/>
      <dgm:spPr/>
    </dgm:pt>
    <dgm:pt modelId="{907386D5-40CF-43A4-BA9E-5EE466245C0F}" type="pres">
      <dgm:prSet presAssocID="{6269EB61-AC60-42D4-8908-CA6CC1FF289A}" presName="compNode" presStyleCnt="0"/>
      <dgm:spPr/>
    </dgm:pt>
    <dgm:pt modelId="{A6A571AB-70F7-4048-A029-8B567024D3D8}" type="pres">
      <dgm:prSet presAssocID="{6269EB61-AC60-42D4-8908-CA6CC1FF289A}" presName="noGeometry" presStyleCnt="0"/>
      <dgm:spPr/>
    </dgm:pt>
    <dgm:pt modelId="{940B1019-3C7A-43F4-879B-7C3CBA332738}" type="pres">
      <dgm:prSet presAssocID="{6269EB61-AC60-42D4-8908-CA6CC1FF289A}" presName="childTextVisible" presStyleLbl="bgAccFollowNode1" presStyleIdx="3" presStyleCnt="5" custLinFactNeighborX="-286" custLinFactNeighborY="96133">
        <dgm:presLayoutVars>
          <dgm:bulletEnabled val="1"/>
        </dgm:presLayoutVars>
      </dgm:prSet>
      <dgm:spPr/>
      <dgm:t>
        <a:bodyPr/>
        <a:lstStyle/>
        <a:p>
          <a:pPr rtl="1"/>
          <a:endParaRPr lang="fa-IR"/>
        </a:p>
      </dgm:t>
    </dgm:pt>
    <dgm:pt modelId="{65B1FBB0-74BE-4607-AEA4-417097B2F457}" type="pres">
      <dgm:prSet presAssocID="{6269EB61-AC60-42D4-8908-CA6CC1FF289A}" presName="childTextHidden" presStyleLbl="bgAccFollowNode1" presStyleIdx="3" presStyleCnt="5"/>
      <dgm:spPr/>
      <dgm:t>
        <a:bodyPr/>
        <a:lstStyle/>
        <a:p>
          <a:pPr rtl="1"/>
          <a:endParaRPr lang="fa-IR"/>
        </a:p>
      </dgm:t>
    </dgm:pt>
    <dgm:pt modelId="{B6A962EF-CB08-4AB8-B957-99DF4CF338B1}" type="pres">
      <dgm:prSet presAssocID="{6269EB61-AC60-42D4-8908-CA6CC1FF289A}" presName="parentText" presStyleLbl="node1" presStyleIdx="3" presStyleCnt="5" custLinFactY="68064" custLinFactNeighborX="-572" custLinFactNeighborY="100000">
        <dgm:presLayoutVars>
          <dgm:chMax val="1"/>
          <dgm:bulletEnabled val="1"/>
        </dgm:presLayoutVars>
      </dgm:prSet>
      <dgm:spPr/>
      <dgm:t>
        <a:bodyPr/>
        <a:lstStyle/>
        <a:p>
          <a:pPr rtl="1"/>
          <a:endParaRPr lang="fa-IR"/>
        </a:p>
      </dgm:t>
    </dgm:pt>
    <dgm:pt modelId="{B9B7460C-98C4-45E6-95A5-7BACD55696FE}" type="pres">
      <dgm:prSet presAssocID="{6269EB61-AC60-42D4-8908-CA6CC1FF289A}" presName="aSpace" presStyleCnt="0"/>
      <dgm:spPr/>
    </dgm:pt>
    <dgm:pt modelId="{18CE46AA-E34C-4A9D-AED1-9C3A2924C055}" type="pres">
      <dgm:prSet presAssocID="{71BD5F4F-8693-415C-9284-9F8E8E0D152F}" presName="compNode" presStyleCnt="0"/>
      <dgm:spPr/>
    </dgm:pt>
    <dgm:pt modelId="{603F2FC1-841F-47E0-A9E2-237D7539DAF9}" type="pres">
      <dgm:prSet presAssocID="{71BD5F4F-8693-415C-9284-9F8E8E0D152F}" presName="noGeometry" presStyleCnt="0"/>
      <dgm:spPr/>
    </dgm:pt>
    <dgm:pt modelId="{6F43F62F-A096-41B1-8682-7FE12DD7D8E9}" type="pres">
      <dgm:prSet presAssocID="{71BD5F4F-8693-415C-9284-9F8E8E0D152F}" presName="childTextVisible" presStyleLbl="bgAccFollowNode1" presStyleIdx="4" presStyleCnt="5" custLinFactNeighborX="-286" custLinFactNeighborY="96133">
        <dgm:presLayoutVars>
          <dgm:bulletEnabled val="1"/>
        </dgm:presLayoutVars>
      </dgm:prSet>
      <dgm:spPr/>
      <dgm:t>
        <a:bodyPr/>
        <a:lstStyle/>
        <a:p>
          <a:pPr rtl="1"/>
          <a:endParaRPr lang="fa-IR"/>
        </a:p>
      </dgm:t>
    </dgm:pt>
    <dgm:pt modelId="{8005B7E3-1162-4656-A3D7-CF0964AA30B2}" type="pres">
      <dgm:prSet presAssocID="{71BD5F4F-8693-415C-9284-9F8E8E0D152F}" presName="childTextHidden" presStyleLbl="bgAccFollowNode1" presStyleIdx="4" presStyleCnt="5"/>
      <dgm:spPr/>
      <dgm:t>
        <a:bodyPr/>
        <a:lstStyle/>
        <a:p>
          <a:pPr rtl="1"/>
          <a:endParaRPr lang="fa-IR"/>
        </a:p>
      </dgm:t>
    </dgm:pt>
    <dgm:pt modelId="{D37B6194-90C7-4C33-9D29-EA0F71DF4636}" type="pres">
      <dgm:prSet presAssocID="{71BD5F4F-8693-415C-9284-9F8E8E0D152F}" presName="parentText" presStyleLbl="node1" presStyleIdx="4" presStyleCnt="5" custLinFactY="68064" custLinFactNeighborX="-572" custLinFactNeighborY="100000">
        <dgm:presLayoutVars>
          <dgm:chMax val="1"/>
          <dgm:bulletEnabled val="1"/>
        </dgm:presLayoutVars>
      </dgm:prSet>
      <dgm:spPr/>
      <dgm:t>
        <a:bodyPr/>
        <a:lstStyle/>
        <a:p>
          <a:pPr rtl="1"/>
          <a:endParaRPr lang="fa-IR"/>
        </a:p>
      </dgm:t>
    </dgm:pt>
  </dgm:ptLst>
  <dgm:cxnLst>
    <dgm:cxn modelId="{758EA2EB-EE5B-49E4-B753-89B38B9C5DF7}" type="presOf" srcId="{6269EB61-AC60-42D4-8908-CA6CC1FF289A}" destId="{B6A962EF-CB08-4AB8-B957-99DF4CF338B1}" srcOrd="0" destOrd="0" presId="urn:microsoft.com/office/officeart/2005/8/layout/hProcess6"/>
    <dgm:cxn modelId="{EF24EA25-021B-4289-860D-521B8349CD61}" type="presOf" srcId="{D874FE87-5F43-4314-AF33-580BC464B33A}" destId="{6F43F62F-A096-41B1-8682-7FE12DD7D8E9}" srcOrd="0" destOrd="0" presId="urn:microsoft.com/office/officeart/2005/8/layout/hProcess6"/>
    <dgm:cxn modelId="{2B061B15-246D-4609-B9D1-C79DB73EFA7C}" type="presOf" srcId="{7E0913C3-C283-4087-80BC-9519D5ED7123}" destId="{91475642-7184-442D-9ABD-21E3F9F0715C}" srcOrd="0" destOrd="0" presId="urn:microsoft.com/office/officeart/2005/8/layout/hProcess6"/>
    <dgm:cxn modelId="{40803C93-70F7-470E-B600-0FC4B4A17314}" type="presOf" srcId="{D874FE87-5F43-4314-AF33-580BC464B33A}" destId="{8005B7E3-1162-4656-A3D7-CF0964AA30B2}" srcOrd="1" destOrd="0" presId="urn:microsoft.com/office/officeart/2005/8/layout/hProcess6"/>
    <dgm:cxn modelId="{0F3984B4-2297-4CC0-A31C-692C6ECE4186}" srcId="{D344A57A-AD65-4BEA-BAED-1EDF6B27FC2D}" destId="{6DC64E9E-1628-40EE-AA36-763BEB1BC57A}" srcOrd="1" destOrd="0" parTransId="{63BDE272-ACB0-4276-858F-A2F4960B4573}" sibTransId="{DD930806-8EE7-4103-9F07-C884E8AF7037}"/>
    <dgm:cxn modelId="{C75A4F45-03E6-46A2-A47C-E22321587D54}" srcId="{41F0C14C-7C8C-4BD5-BD6B-21C4D9DAF5DA}" destId="{60EF16B2-5653-4B34-BBA6-715C289C62E9}" srcOrd="0" destOrd="0" parTransId="{8762481E-5E5B-4CC3-AF4A-AD8913A5C13B}" sibTransId="{8EFFFA7D-2943-4DF7-BE96-FD1B1C74B3DA}"/>
    <dgm:cxn modelId="{4D5C7998-584F-4FF5-966A-B5615BD0183F}" srcId="{71BD5F4F-8693-415C-9284-9F8E8E0D152F}" destId="{D874FE87-5F43-4314-AF33-580BC464B33A}" srcOrd="0" destOrd="0" parTransId="{B3F982C5-9B29-4B4D-98AA-BBE05FB830EC}" sibTransId="{B69E27C7-1882-49D0-92F2-C824A62834CC}"/>
    <dgm:cxn modelId="{AB4316F4-5B95-4D56-AA69-6F9CF6092CC7}" type="presOf" srcId="{41F0C14C-7C8C-4BD5-BD6B-21C4D9DAF5DA}" destId="{67595B52-6A49-4C29-967C-3682DDB3FE8A}" srcOrd="0" destOrd="0" presId="urn:microsoft.com/office/officeart/2005/8/layout/hProcess6"/>
    <dgm:cxn modelId="{26C593CE-AD80-414E-939C-AB7D3395BE5F}" type="presOf" srcId="{6DC64E9E-1628-40EE-AA36-763BEB1BC57A}" destId="{F92F2B8B-BC5F-4F08-825C-BA8465E067B8}" srcOrd="0" destOrd="0" presId="urn:microsoft.com/office/officeart/2005/8/layout/hProcess6"/>
    <dgm:cxn modelId="{979E1DC0-FC85-4642-89E8-7C6029D7C86B}" srcId="{D344A57A-AD65-4BEA-BAED-1EDF6B27FC2D}" destId="{41F0C14C-7C8C-4BD5-BD6B-21C4D9DAF5DA}" srcOrd="0" destOrd="0" parTransId="{A39FB469-443A-4565-9639-7863E62EB30B}" sibTransId="{3062FF83-D257-4AA2-889D-F5E941036AEC}"/>
    <dgm:cxn modelId="{A307A1ED-B754-4C62-9EE7-11F8D46F346D}" srcId="{94C676FB-7834-43E3-8A4D-66B712C344B8}" destId="{7E0913C3-C283-4087-80BC-9519D5ED7123}" srcOrd="0" destOrd="0" parTransId="{1AA4EBF3-D165-4FC8-BEF0-46903F9E82B9}" sibTransId="{D9AF1B94-843B-4B58-BEAC-1B07DDCA873E}"/>
    <dgm:cxn modelId="{9D1C9FB7-85A5-4F48-A07E-5B399C0EA6A7}" type="presOf" srcId="{94C676FB-7834-43E3-8A4D-66B712C344B8}" destId="{C1B5ECD5-7DA4-44CC-A552-12F961400772}" srcOrd="0" destOrd="0" presId="urn:microsoft.com/office/officeart/2005/8/layout/hProcess6"/>
    <dgm:cxn modelId="{B043310C-4B6E-4C59-8868-F672DBE39A79}" srcId="{D344A57A-AD65-4BEA-BAED-1EDF6B27FC2D}" destId="{6269EB61-AC60-42D4-8908-CA6CC1FF289A}" srcOrd="3" destOrd="0" parTransId="{29C2C299-0088-44D8-9344-9B6097B3DAFB}" sibTransId="{9AEC0469-8E25-48DB-B5C4-01C97BE90854}"/>
    <dgm:cxn modelId="{D5A87336-CCF2-4504-B8EF-ED303A393677}" type="presOf" srcId="{60EF16B2-5653-4B34-BBA6-715C289C62E9}" destId="{6C7BC8BA-26A3-4C2E-8D9C-1E30B12C946A}" srcOrd="1" destOrd="0" presId="urn:microsoft.com/office/officeart/2005/8/layout/hProcess6"/>
    <dgm:cxn modelId="{09EAFD91-9056-48FF-A6DA-EA3BC405619F}" srcId="{D344A57A-AD65-4BEA-BAED-1EDF6B27FC2D}" destId="{71BD5F4F-8693-415C-9284-9F8E8E0D152F}" srcOrd="4" destOrd="0" parTransId="{36A3F4F0-D036-4844-BA89-57AAF63CF5AE}" sibTransId="{3F64BCCA-0A68-475B-9D5C-3BEED8E8655C}"/>
    <dgm:cxn modelId="{E3B280D8-B855-4B96-81E4-CE28342C3846}" srcId="{D344A57A-AD65-4BEA-BAED-1EDF6B27FC2D}" destId="{94C676FB-7834-43E3-8A4D-66B712C344B8}" srcOrd="2" destOrd="0" parTransId="{6E5B4B99-9D03-4126-83DE-43FA27E1C6C1}" sibTransId="{AB8C11C7-06A5-447F-AB19-F0199F8A5C18}"/>
    <dgm:cxn modelId="{14CB63BE-B3F6-4A67-9AB0-E75CED0BBDC4}" srcId="{6DC64E9E-1628-40EE-AA36-763BEB1BC57A}" destId="{2FFC077D-9301-4935-86D2-A8D72FB72DDF}" srcOrd="0" destOrd="0" parTransId="{4E9E4160-5C6A-4C20-BE5C-E781F7DE8B82}" sibTransId="{4A13C02D-D660-48FD-AC51-37B2CEE2D3DF}"/>
    <dgm:cxn modelId="{97D3D797-D96D-43C6-ACFE-526A82E8F099}" type="presOf" srcId="{4492725F-0582-490D-BC0E-1191DF066137}" destId="{65B1FBB0-74BE-4607-AEA4-417097B2F457}" srcOrd="1" destOrd="0" presId="urn:microsoft.com/office/officeart/2005/8/layout/hProcess6"/>
    <dgm:cxn modelId="{A2E4EBA5-03B0-4738-839A-7B72C563DE8F}" srcId="{6269EB61-AC60-42D4-8908-CA6CC1FF289A}" destId="{4492725F-0582-490D-BC0E-1191DF066137}" srcOrd="0" destOrd="0" parTransId="{CCB84D69-AD33-48B0-828F-3422D4252451}" sibTransId="{0446BE94-4E8E-46D5-8CFB-21008B1BFED3}"/>
    <dgm:cxn modelId="{4EE445F8-1E06-4480-B2F3-FD925CAAEEC5}" type="presOf" srcId="{7E0913C3-C283-4087-80BC-9519D5ED7123}" destId="{F4B9AD34-A801-487D-9BCE-D9FD61E16E92}" srcOrd="1" destOrd="0" presId="urn:microsoft.com/office/officeart/2005/8/layout/hProcess6"/>
    <dgm:cxn modelId="{6D135942-1600-4F77-AC2A-68B4726C400E}" type="presOf" srcId="{71BD5F4F-8693-415C-9284-9F8E8E0D152F}" destId="{D37B6194-90C7-4C33-9D29-EA0F71DF4636}" srcOrd="0" destOrd="0" presId="urn:microsoft.com/office/officeart/2005/8/layout/hProcess6"/>
    <dgm:cxn modelId="{C8433ECF-160C-4023-94EE-8747FF4B94F3}" type="presOf" srcId="{60EF16B2-5653-4B34-BBA6-715C289C62E9}" destId="{DFEF2F95-144D-4A05-A14E-2FBF9AE4C767}" srcOrd="0" destOrd="0" presId="urn:microsoft.com/office/officeart/2005/8/layout/hProcess6"/>
    <dgm:cxn modelId="{DD014B7A-1225-4991-B788-260114A0D9F1}" type="presOf" srcId="{2FFC077D-9301-4935-86D2-A8D72FB72DDF}" destId="{57435087-D2ED-436B-AC73-4A3FD82EF55B}" srcOrd="0" destOrd="0" presId="urn:microsoft.com/office/officeart/2005/8/layout/hProcess6"/>
    <dgm:cxn modelId="{8E9775FC-57F0-4CB3-90DD-23E23BE1F075}" type="presOf" srcId="{2FFC077D-9301-4935-86D2-A8D72FB72DDF}" destId="{B6406636-A1D0-4597-A21D-B6FE6785B2F4}" srcOrd="1" destOrd="0" presId="urn:microsoft.com/office/officeart/2005/8/layout/hProcess6"/>
    <dgm:cxn modelId="{F1AFC50F-68DE-4BCB-BEE4-A30640DB266B}" type="presOf" srcId="{D344A57A-AD65-4BEA-BAED-1EDF6B27FC2D}" destId="{1014CDC0-9EF8-4DF8-B920-160D0769439B}" srcOrd="0" destOrd="0" presId="urn:microsoft.com/office/officeart/2005/8/layout/hProcess6"/>
    <dgm:cxn modelId="{00A9757F-9F7C-41EF-9BF1-557A3775730B}" type="presOf" srcId="{4492725F-0582-490D-BC0E-1191DF066137}" destId="{940B1019-3C7A-43F4-879B-7C3CBA332738}" srcOrd="0" destOrd="0" presId="urn:microsoft.com/office/officeart/2005/8/layout/hProcess6"/>
    <dgm:cxn modelId="{6DA5CFDE-EF99-4B89-A957-11AE1B8D879D}" type="presParOf" srcId="{1014CDC0-9EF8-4DF8-B920-160D0769439B}" destId="{1489668E-0CC5-4170-983B-6136D9AC0913}" srcOrd="0" destOrd="0" presId="urn:microsoft.com/office/officeart/2005/8/layout/hProcess6"/>
    <dgm:cxn modelId="{3EE65A3D-29C5-42FD-A519-AF5E132B0149}" type="presParOf" srcId="{1489668E-0CC5-4170-983B-6136D9AC0913}" destId="{55220593-76A2-4F96-B033-BC6CB14E619E}" srcOrd="0" destOrd="0" presId="urn:microsoft.com/office/officeart/2005/8/layout/hProcess6"/>
    <dgm:cxn modelId="{548F25D4-E630-4C20-A18D-989F05AD7BF6}" type="presParOf" srcId="{1489668E-0CC5-4170-983B-6136D9AC0913}" destId="{DFEF2F95-144D-4A05-A14E-2FBF9AE4C767}" srcOrd="1" destOrd="0" presId="urn:microsoft.com/office/officeart/2005/8/layout/hProcess6"/>
    <dgm:cxn modelId="{C1187441-3B98-4A4A-A428-CB00D2C36758}" type="presParOf" srcId="{1489668E-0CC5-4170-983B-6136D9AC0913}" destId="{6C7BC8BA-26A3-4C2E-8D9C-1E30B12C946A}" srcOrd="2" destOrd="0" presId="urn:microsoft.com/office/officeart/2005/8/layout/hProcess6"/>
    <dgm:cxn modelId="{41972462-D5FB-4FA1-BDA1-7CCD8F987638}" type="presParOf" srcId="{1489668E-0CC5-4170-983B-6136D9AC0913}" destId="{67595B52-6A49-4C29-967C-3682DDB3FE8A}" srcOrd="3" destOrd="0" presId="urn:microsoft.com/office/officeart/2005/8/layout/hProcess6"/>
    <dgm:cxn modelId="{022D7B34-A89A-46EA-B67F-172245EE2662}" type="presParOf" srcId="{1014CDC0-9EF8-4DF8-B920-160D0769439B}" destId="{5EEB4977-04BD-4469-84ED-6040E45CFBC7}" srcOrd="1" destOrd="0" presId="urn:microsoft.com/office/officeart/2005/8/layout/hProcess6"/>
    <dgm:cxn modelId="{E16E941E-CE6A-4389-8583-918262E678C5}" type="presParOf" srcId="{1014CDC0-9EF8-4DF8-B920-160D0769439B}" destId="{63350CF8-FB9E-446C-BDC1-81DD3D618F69}" srcOrd="2" destOrd="0" presId="urn:microsoft.com/office/officeart/2005/8/layout/hProcess6"/>
    <dgm:cxn modelId="{42ECD848-DE05-4515-B1A8-1AA8010EA0D9}" type="presParOf" srcId="{63350CF8-FB9E-446C-BDC1-81DD3D618F69}" destId="{58958E84-DB78-4059-B18B-34E1720F27D7}" srcOrd="0" destOrd="0" presId="urn:microsoft.com/office/officeart/2005/8/layout/hProcess6"/>
    <dgm:cxn modelId="{4BF21EB8-0A89-48A2-A026-C91046F1E98F}" type="presParOf" srcId="{63350CF8-FB9E-446C-BDC1-81DD3D618F69}" destId="{57435087-D2ED-436B-AC73-4A3FD82EF55B}" srcOrd="1" destOrd="0" presId="urn:microsoft.com/office/officeart/2005/8/layout/hProcess6"/>
    <dgm:cxn modelId="{8654A422-1347-43DF-992C-256B0AC54586}" type="presParOf" srcId="{63350CF8-FB9E-446C-BDC1-81DD3D618F69}" destId="{B6406636-A1D0-4597-A21D-B6FE6785B2F4}" srcOrd="2" destOrd="0" presId="urn:microsoft.com/office/officeart/2005/8/layout/hProcess6"/>
    <dgm:cxn modelId="{D2A8DC04-DA66-4B79-A3FF-02DA648DBDBE}" type="presParOf" srcId="{63350CF8-FB9E-446C-BDC1-81DD3D618F69}" destId="{F92F2B8B-BC5F-4F08-825C-BA8465E067B8}" srcOrd="3" destOrd="0" presId="urn:microsoft.com/office/officeart/2005/8/layout/hProcess6"/>
    <dgm:cxn modelId="{922405E7-01AE-4CA5-B267-110B86E0AFDE}" type="presParOf" srcId="{1014CDC0-9EF8-4DF8-B920-160D0769439B}" destId="{186F1AA9-0847-471D-8765-2168FAE8E08F}" srcOrd="3" destOrd="0" presId="urn:microsoft.com/office/officeart/2005/8/layout/hProcess6"/>
    <dgm:cxn modelId="{B71D0429-9A7E-4CDB-A2C7-E81C7D20DF01}" type="presParOf" srcId="{1014CDC0-9EF8-4DF8-B920-160D0769439B}" destId="{17CF37FE-9B6B-4A0D-A968-7F04990A9CFA}" srcOrd="4" destOrd="0" presId="urn:microsoft.com/office/officeart/2005/8/layout/hProcess6"/>
    <dgm:cxn modelId="{8F0D1EF0-CDCC-498D-837E-D0D336C643C0}" type="presParOf" srcId="{17CF37FE-9B6B-4A0D-A968-7F04990A9CFA}" destId="{77B70431-DD29-422E-A64A-52D4754FF6E0}" srcOrd="0" destOrd="0" presId="urn:microsoft.com/office/officeart/2005/8/layout/hProcess6"/>
    <dgm:cxn modelId="{2996B60E-B256-4902-A8F6-3319267D080F}" type="presParOf" srcId="{17CF37FE-9B6B-4A0D-A968-7F04990A9CFA}" destId="{91475642-7184-442D-9ABD-21E3F9F0715C}" srcOrd="1" destOrd="0" presId="urn:microsoft.com/office/officeart/2005/8/layout/hProcess6"/>
    <dgm:cxn modelId="{EB2C17FF-D6D7-48D8-8974-96950AAD99F1}" type="presParOf" srcId="{17CF37FE-9B6B-4A0D-A968-7F04990A9CFA}" destId="{F4B9AD34-A801-487D-9BCE-D9FD61E16E92}" srcOrd="2" destOrd="0" presId="urn:microsoft.com/office/officeart/2005/8/layout/hProcess6"/>
    <dgm:cxn modelId="{98BC1E48-6DDF-4963-8379-D8EB2500AA91}" type="presParOf" srcId="{17CF37FE-9B6B-4A0D-A968-7F04990A9CFA}" destId="{C1B5ECD5-7DA4-44CC-A552-12F961400772}" srcOrd="3" destOrd="0" presId="urn:microsoft.com/office/officeart/2005/8/layout/hProcess6"/>
    <dgm:cxn modelId="{59A4FB5B-DC26-4C1D-8336-CD01F867AFFE}" type="presParOf" srcId="{1014CDC0-9EF8-4DF8-B920-160D0769439B}" destId="{40D5834A-19A2-4552-82B2-0EBF479D2479}" srcOrd="5" destOrd="0" presId="urn:microsoft.com/office/officeart/2005/8/layout/hProcess6"/>
    <dgm:cxn modelId="{84EDE6D9-14C5-46B1-BAA4-58FF9B39E573}" type="presParOf" srcId="{1014CDC0-9EF8-4DF8-B920-160D0769439B}" destId="{907386D5-40CF-43A4-BA9E-5EE466245C0F}" srcOrd="6" destOrd="0" presId="urn:microsoft.com/office/officeart/2005/8/layout/hProcess6"/>
    <dgm:cxn modelId="{32472070-CCFE-4C27-B804-5E2C5ED94CAF}" type="presParOf" srcId="{907386D5-40CF-43A4-BA9E-5EE466245C0F}" destId="{A6A571AB-70F7-4048-A029-8B567024D3D8}" srcOrd="0" destOrd="0" presId="urn:microsoft.com/office/officeart/2005/8/layout/hProcess6"/>
    <dgm:cxn modelId="{71A719BC-17FF-4B57-9F47-914A5575858D}" type="presParOf" srcId="{907386D5-40CF-43A4-BA9E-5EE466245C0F}" destId="{940B1019-3C7A-43F4-879B-7C3CBA332738}" srcOrd="1" destOrd="0" presId="urn:microsoft.com/office/officeart/2005/8/layout/hProcess6"/>
    <dgm:cxn modelId="{186655FD-13B2-43CC-B765-4BC1DE82BCE1}" type="presParOf" srcId="{907386D5-40CF-43A4-BA9E-5EE466245C0F}" destId="{65B1FBB0-74BE-4607-AEA4-417097B2F457}" srcOrd="2" destOrd="0" presId="urn:microsoft.com/office/officeart/2005/8/layout/hProcess6"/>
    <dgm:cxn modelId="{78814858-2589-4708-903D-84D0186929E0}" type="presParOf" srcId="{907386D5-40CF-43A4-BA9E-5EE466245C0F}" destId="{B6A962EF-CB08-4AB8-B957-99DF4CF338B1}" srcOrd="3" destOrd="0" presId="urn:microsoft.com/office/officeart/2005/8/layout/hProcess6"/>
    <dgm:cxn modelId="{98F79B0A-D7E5-4F39-8443-280FA50438A7}" type="presParOf" srcId="{1014CDC0-9EF8-4DF8-B920-160D0769439B}" destId="{B9B7460C-98C4-45E6-95A5-7BACD55696FE}" srcOrd="7" destOrd="0" presId="urn:microsoft.com/office/officeart/2005/8/layout/hProcess6"/>
    <dgm:cxn modelId="{7FBC9651-05DB-4BE7-9644-BEC2A23C16CD}" type="presParOf" srcId="{1014CDC0-9EF8-4DF8-B920-160D0769439B}" destId="{18CE46AA-E34C-4A9D-AED1-9C3A2924C055}" srcOrd="8" destOrd="0" presId="urn:microsoft.com/office/officeart/2005/8/layout/hProcess6"/>
    <dgm:cxn modelId="{7709398D-FF34-47F5-AAE5-8A2BB3C35D3E}" type="presParOf" srcId="{18CE46AA-E34C-4A9D-AED1-9C3A2924C055}" destId="{603F2FC1-841F-47E0-A9E2-237D7539DAF9}" srcOrd="0" destOrd="0" presId="urn:microsoft.com/office/officeart/2005/8/layout/hProcess6"/>
    <dgm:cxn modelId="{565C08D9-378B-406D-9FA3-FB3282C64943}" type="presParOf" srcId="{18CE46AA-E34C-4A9D-AED1-9C3A2924C055}" destId="{6F43F62F-A096-41B1-8682-7FE12DD7D8E9}" srcOrd="1" destOrd="0" presId="urn:microsoft.com/office/officeart/2005/8/layout/hProcess6"/>
    <dgm:cxn modelId="{720E2811-1875-4CBB-8D27-12AFCDC7DD56}" type="presParOf" srcId="{18CE46AA-E34C-4A9D-AED1-9C3A2924C055}" destId="{8005B7E3-1162-4656-A3D7-CF0964AA30B2}" srcOrd="2" destOrd="0" presId="urn:microsoft.com/office/officeart/2005/8/layout/hProcess6"/>
    <dgm:cxn modelId="{FA9C7680-C3F9-4133-8DAA-58C70CDAFC13}" type="presParOf" srcId="{18CE46AA-E34C-4A9D-AED1-9C3A2924C055}" destId="{D37B6194-90C7-4C33-9D29-EA0F71DF4636}" srcOrd="3" destOrd="0" presId="urn:microsoft.com/office/officeart/2005/8/layout/hProcess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A4B1DFE-AFB0-48AB-A6C2-2AF133207C1F}" type="doc">
      <dgm:prSet loTypeId="urn:microsoft.com/office/officeart/2005/8/layout/vList2" loCatId="list" qsTypeId="urn:microsoft.com/office/officeart/2005/8/quickstyle/simple4" qsCatId="simple" csTypeId="urn:microsoft.com/office/officeart/2005/8/colors/colorful4" csCatId="colorful" phldr="1"/>
      <dgm:spPr/>
      <dgm:t>
        <a:bodyPr/>
        <a:lstStyle/>
        <a:p>
          <a:pPr rtl="1"/>
          <a:endParaRPr lang="fa-IR"/>
        </a:p>
      </dgm:t>
    </dgm:pt>
    <dgm:pt modelId="{B40D198A-E0D4-4765-9AAA-4DF1695E0600}">
      <dgm:prSet custT="1"/>
      <dgm:spPr/>
      <dgm:t>
        <a:bodyPr/>
        <a:lstStyle/>
        <a:p>
          <a:pPr algn="ctr" rtl="1"/>
          <a:r>
            <a:rPr lang="fa-IR" sz="1800" b="1" dirty="0" smtClean="0">
              <a:solidFill>
                <a:schemeClr val="tx1"/>
              </a:solidFill>
              <a:effectLst/>
              <a:ea typeface="Calibri"/>
              <a:cs typeface="B Nazanin" pitchFamily="2" charset="-78"/>
            </a:rPr>
            <a:t>دریافت سفارش از مشتری</a:t>
          </a:r>
          <a:endParaRPr lang="en-US" sz="1800" b="1" dirty="0">
            <a:solidFill>
              <a:schemeClr val="tx1"/>
            </a:solidFill>
            <a:effectLst/>
            <a:cs typeface="B Nazanin" pitchFamily="2" charset="-78"/>
          </a:endParaRPr>
        </a:p>
      </dgm:t>
    </dgm:pt>
    <dgm:pt modelId="{9CA08148-371D-42D6-8A82-72F14C3A821F}" type="parTrans" cxnId="{2B17F634-4880-4634-A0AE-D3447DAE53B4}">
      <dgm:prSet/>
      <dgm:spPr/>
      <dgm:t>
        <a:bodyPr/>
        <a:lstStyle/>
        <a:p>
          <a:pPr rtl="1"/>
          <a:endParaRPr lang="fa-IR"/>
        </a:p>
      </dgm:t>
    </dgm:pt>
    <dgm:pt modelId="{C8C78F5E-982A-41DF-989B-AF99B596DB12}" type="sibTrans" cxnId="{2B17F634-4880-4634-A0AE-D3447DAE53B4}">
      <dgm:prSet/>
      <dgm:spPr/>
      <dgm:t>
        <a:bodyPr/>
        <a:lstStyle/>
        <a:p>
          <a:pPr rtl="1"/>
          <a:endParaRPr lang="fa-IR"/>
        </a:p>
      </dgm:t>
    </dgm:pt>
    <dgm:pt modelId="{178A3DA9-F122-4990-83D6-EDD59CFFF612}">
      <dgm:prSet custT="1"/>
      <dgm:spPr/>
      <dgm:t>
        <a:bodyPr/>
        <a:lstStyle/>
        <a:p>
          <a:pPr algn="ctr" rtl="1"/>
          <a:r>
            <a:rPr lang="fa-IR" sz="2000" b="1" dirty="0" smtClean="0">
              <a:solidFill>
                <a:schemeClr val="tx1"/>
              </a:solidFill>
              <a:cs typeface="B Nazanin" pitchFamily="2" charset="-78"/>
            </a:rPr>
            <a:t>صدور کالا از انبار</a:t>
          </a:r>
          <a:endParaRPr lang="en-US" sz="2000" b="1" dirty="0">
            <a:solidFill>
              <a:schemeClr val="tx1"/>
            </a:solidFill>
            <a:cs typeface="B Nazanin" pitchFamily="2" charset="-78"/>
          </a:endParaRPr>
        </a:p>
      </dgm:t>
    </dgm:pt>
    <dgm:pt modelId="{EF214510-13D7-413A-8552-EBFD4E1838A9}" type="parTrans" cxnId="{B6458C7E-E450-4EEE-8E0A-DDFE2FF7F508}">
      <dgm:prSet/>
      <dgm:spPr/>
      <dgm:t>
        <a:bodyPr/>
        <a:lstStyle/>
        <a:p>
          <a:pPr rtl="1"/>
          <a:endParaRPr lang="fa-IR"/>
        </a:p>
      </dgm:t>
    </dgm:pt>
    <dgm:pt modelId="{7AF5119F-CD7C-4AB0-9C93-18F1D3ED38F1}" type="sibTrans" cxnId="{B6458C7E-E450-4EEE-8E0A-DDFE2FF7F508}">
      <dgm:prSet/>
      <dgm:spPr/>
      <dgm:t>
        <a:bodyPr/>
        <a:lstStyle/>
        <a:p>
          <a:pPr rtl="1"/>
          <a:endParaRPr lang="fa-IR"/>
        </a:p>
      </dgm:t>
    </dgm:pt>
    <dgm:pt modelId="{4C632822-5001-4ADE-9FAA-B937C1087A43}">
      <dgm:prSet custT="1"/>
      <dgm:spPr/>
      <dgm:t>
        <a:bodyPr/>
        <a:lstStyle/>
        <a:p>
          <a:pPr algn="ctr" rtl="1"/>
          <a:r>
            <a:rPr lang="fa-IR" sz="1800" b="1" dirty="0" smtClean="0">
              <a:solidFill>
                <a:schemeClr val="tx1"/>
              </a:solidFill>
              <a:cs typeface="B Nazanin" pitchFamily="2" charset="-78"/>
            </a:rPr>
            <a:t>حمل کالا جهت مشتری </a:t>
          </a:r>
          <a:endParaRPr lang="en-US" sz="1800" b="1" dirty="0">
            <a:solidFill>
              <a:schemeClr val="tx1"/>
            </a:solidFill>
            <a:cs typeface="B Nazanin" pitchFamily="2" charset="-78"/>
          </a:endParaRPr>
        </a:p>
      </dgm:t>
    </dgm:pt>
    <dgm:pt modelId="{58D4ACB6-C8C2-49AF-870F-255F00630733}" type="parTrans" cxnId="{458F153A-2B23-4949-9770-BDB223C1988B}">
      <dgm:prSet/>
      <dgm:spPr/>
      <dgm:t>
        <a:bodyPr/>
        <a:lstStyle/>
        <a:p>
          <a:pPr rtl="1"/>
          <a:endParaRPr lang="fa-IR"/>
        </a:p>
      </dgm:t>
    </dgm:pt>
    <dgm:pt modelId="{CCE7A8CE-DBEE-4F47-91B1-16E548A83814}" type="sibTrans" cxnId="{458F153A-2B23-4949-9770-BDB223C1988B}">
      <dgm:prSet/>
      <dgm:spPr/>
      <dgm:t>
        <a:bodyPr/>
        <a:lstStyle/>
        <a:p>
          <a:pPr rtl="1"/>
          <a:endParaRPr lang="fa-IR"/>
        </a:p>
      </dgm:t>
    </dgm:pt>
    <dgm:pt modelId="{4AA3470F-0285-4EFF-8C15-D2D1898468BD}">
      <dgm:prSet custT="1"/>
      <dgm:spPr/>
      <dgm:t>
        <a:bodyPr/>
        <a:lstStyle/>
        <a:p>
          <a:pPr algn="ctr" rtl="1"/>
          <a:r>
            <a:rPr lang="fa-IR" sz="1800" b="1" dirty="0" smtClean="0">
              <a:solidFill>
                <a:schemeClr val="tx1"/>
              </a:solidFill>
              <a:cs typeface="B Nazanin" pitchFamily="2" charset="-78"/>
            </a:rPr>
            <a:t>صدور فاکتور</a:t>
          </a:r>
          <a:endParaRPr lang="en-US" sz="1800" b="1" dirty="0">
            <a:solidFill>
              <a:schemeClr val="tx1"/>
            </a:solidFill>
            <a:cs typeface="B Nazanin" pitchFamily="2" charset="-78"/>
          </a:endParaRPr>
        </a:p>
      </dgm:t>
    </dgm:pt>
    <dgm:pt modelId="{16F174C9-BA94-4C4D-932B-3473BFC45070}" type="parTrans" cxnId="{56170A94-405E-48A0-A172-307F29BC41C5}">
      <dgm:prSet/>
      <dgm:spPr/>
      <dgm:t>
        <a:bodyPr/>
        <a:lstStyle/>
        <a:p>
          <a:pPr rtl="1"/>
          <a:endParaRPr lang="fa-IR"/>
        </a:p>
      </dgm:t>
    </dgm:pt>
    <dgm:pt modelId="{E3755EFC-87BC-4E31-9A0F-12F13FFF057A}" type="sibTrans" cxnId="{56170A94-405E-48A0-A172-307F29BC41C5}">
      <dgm:prSet/>
      <dgm:spPr/>
      <dgm:t>
        <a:bodyPr/>
        <a:lstStyle/>
        <a:p>
          <a:pPr rtl="1"/>
          <a:endParaRPr lang="fa-IR"/>
        </a:p>
      </dgm:t>
    </dgm:pt>
    <dgm:pt modelId="{A5AAB1B6-102A-478E-A4E5-016BAB0A3CFF}">
      <dgm:prSet custT="1"/>
      <dgm:spPr/>
      <dgm:t>
        <a:bodyPr/>
        <a:lstStyle/>
        <a:p>
          <a:pPr algn="ctr" rtl="1"/>
          <a:r>
            <a:rPr lang="fa-IR" sz="1800" b="1" dirty="0" smtClean="0">
              <a:solidFill>
                <a:schemeClr val="tx1"/>
              </a:solidFill>
              <a:cs typeface="B Nazanin" pitchFamily="2" charset="-78"/>
            </a:rPr>
            <a:t>تصویب اعتبار مشتری</a:t>
          </a:r>
          <a:endParaRPr lang="en-US" sz="1800" b="1" dirty="0">
            <a:solidFill>
              <a:schemeClr val="tx1"/>
            </a:solidFill>
            <a:cs typeface="B Nazanin" pitchFamily="2" charset="-78"/>
          </a:endParaRPr>
        </a:p>
      </dgm:t>
    </dgm:pt>
    <dgm:pt modelId="{4C3B7285-69BD-4849-947A-E0A70647A2E4}" type="parTrans" cxnId="{1740BE78-D0D6-407D-9D80-A96F6B43F8CD}">
      <dgm:prSet/>
      <dgm:spPr/>
      <dgm:t>
        <a:bodyPr/>
        <a:lstStyle/>
        <a:p>
          <a:pPr rtl="1"/>
          <a:endParaRPr lang="fa-IR"/>
        </a:p>
      </dgm:t>
    </dgm:pt>
    <dgm:pt modelId="{FAF2733B-4135-45BD-A79C-C65F97FDCDAB}" type="sibTrans" cxnId="{1740BE78-D0D6-407D-9D80-A96F6B43F8CD}">
      <dgm:prSet/>
      <dgm:spPr/>
      <dgm:t>
        <a:bodyPr/>
        <a:lstStyle/>
        <a:p>
          <a:pPr rtl="1"/>
          <a:endParaRPr lang="fa-IR"/>
        </a:p>
      </dgm:t>
    </dgm:pt>
    <dgm:pt modelId="{5F2E1DC5-3435-4315-8F70-9A17B91C1260}" type="pres">
      <dgm:prSet presAssocID="{BA4B1DFE-AFB0-48AB-A6C2-2AF133207C1F}" presName="linear" presStyleCnt="0">
        <dgm:presLayoutVars>
          <dgm:animLvl val="lvl"/>
          <dgm:resizeHandles val="exact"/>
        </dgm:presLayoutVars>
      </dgm:prSet>
      <dgm:spPr/>
      <dgm:t>
        <a:bodyPr/>
        <a:lstStyle/>
        <a:p>
          <a:pPr rtl="1"/>
          <a:endParaRPr lang="fa-IR"/>
        </a:p>
      </dgm:t>
    </dgm:pt>
    <dgm:pt modelId="{788847AC-F2C3-4627-B5E8-6F281251B33F}" type="pres">
      <dgm:prSet presAssocID="{B40D198A-E0D4-4765-9AAA-4DF1695E0600}" presName="parentText" presStyleLbl="node1" presStyleIdx="0" presStyleCnt="5">
        <dgm:presLayoutVars>
          <dgm:chMax val="0"/>
          <dgm:bulletEnabled val="1"/>
        </dgm:presLayoutVars>
      </dgm:prSet>
      <dgm:spPr/>
      <dgm:t>
        <a:bodyPr/>
        <a:lstStyle/>
        <a:p>
          <a:pPr rtl="1"/>
          <a:endParaRPr lang="fa-IR"/>
        </a:p>
      </dgm:t>
    </dgm:pt>
    <dgm:pt modelId="{50534D5F-E703-4196-AF2C-24802009E168}" type="pres">
      <dgm:prSet presAssocID="{C8C78F5E-982A-41DF-989B-AF99B596DB12}" presName="spacer" presStyleCnt="0"/>
      <dgm:spPr/>
    </dgm:pt>
    <dgm:pt modelId="{82D6CC9B-D379-4BE5-8C25-F47FB2954969}" type="pres">
      <dgm:prSet presAssocID="{A5AAB1B6-102A-478E-A4E5-016BAB0A3CFF}" presName="parentText" presStyleLbl="node1" presStyleIdx="1" presStyleCnt="5">
        <dgm:presLayoutVars>
          <dgm:chMax val="0"/>
          <dgm:bulletEnabled val="1"/>
        </dgm:presLayoutVars>
      </dgm:prSet>
      <dgm:spPr/>
      <dgm:t>
        <a:bodyPr/>
        <a:lstStyle/>
        <a:p>
          <a:pPr rtl="1"/>
          <a:endParaRPr lang="fa-IR"/>
        </a:p>
      </dgm:t>
    </dgm:pt>
    <dgm:pt modelId="{12ED3C9F-45DE-4669-A920-753A18112E7D}" type="pres">
      <dgm:prSet presAssocID="{FAF2733B-4135-45BD-A79C-C65F97FDCDAB}" presName="spacer" presStyleCnt="0"/>
      <dgm:spPr/>
    </dgm:pt>
    <dgm:pt modelId="{88897437-89A8-4777-8D85-34B3AED5CF03}" type="pres">
      <dgm:prSet presAssocID="{178A3DA9-F122-4990-83D6-EDD59CFFF612}" presName="parentText" presStyleLbl="node1" presStyleIdx="2" presStyleCnt="5">
        <dgm:presLayoutVars>
          <dgm:chMax val="0"/>
          <dgm:bulletEnabled val="1"/>
        </dgm:presLayoutVars>
      </dgm:prSet>
      <dgm:spPr/>
      <dgm:t>
        <a:bodyPr/>
        <a:lstStyle/>
        <a:p>
          <a:pPr rtl="1"/>
          <a:endParaRPr lang="fa-IR"/>
        </a:p>
      </dgm:t>
    </dgm:pt>
    <dgm:pt modelId="{8AED8A15-36A3-4D76-A5FB-E4C508CD8DA0}" type="pres">
      <dgm:prSet presAssocID="{7AF5119F-CD7C-4AB0-9C93-18F1D3ED38F1}" presName="spacer" presStyleCnt="0"/>
      <dgm:spPr/>
    </dgm:pt>
    <dgm:pt modelId="{93E9C34E-359B-47E5-BDAB-83FBE7457223}" type="pres">
      <dgm:prSet presAssocID="{4C632822-5001-4ADE-9FAA-B937C1087A43}" presName="parentText" presStyleLbl="node1" presStyleIdx="3" presStyleCnt="5">
        <dgm:presLayoutVars>
          <dgm:chMax val="0"/>
          <dgm:bulletEnabled val="1"/>
        </dgm:presLayoutVars>
      </dgm:prSet>
      <dgm:spPr/>
      <dgm:t>
        <a:bodyPr/>
        <a:lstStyle/>
        <a:p>
          <a:pPr rtl="1"/>
          <a:endParaRPr lang="fa-IR"/>
        </a:p>
      </dgm:t>
    </dgm:pt>
    <dgm:pt modelId="{8F1E2780-A3DB-416D-B789-8CBA2CF81CFE}" type="pres">
      <dgm:prSet presAssocID="{CCE7A8CE-DBEE-4F47-91B1-16E548A83814}" presName="spacer" presStyleCnt="0"/>
      <dgm:spPr/>
    </dgm:pt>
    <dgm:pt modelId="{3A01C121-8CC5-4D9C-9EF1-8BEEB4A32C1F}" type="pres">
      <dgm:prSet presAssocID="{4AA3470F-0285-4EFF-8C15-D2D1898468BD}" presName="parentText" presStyleLbl="node1" presStyleIdx="4" presStyleCnt="5" custLinFactY="12530" custLinFactNeighborX="45283" custLinFactNeighborY="100000">
        <dgm:presLayoutVars>
          <dgm:chMax val="0"/>
          <dgm:bulletEnabled val="1"/>
        </dgm:presLayoutVars>
      </dgm:prSet>
      <dgm:spPr/>
      <dgm:t>
        <a:bodyPr/>
        <a:lstStyle/>
        <a:p>
          <a:pPr rtl="1"/>
          <a:endParaRPr lang="fa-IR"/>
        </a:p>
      </dgm:t>
    </dgm:pt>
  </dgm:ptLst>
  <dgm:cxnLst>
    <dgm:cxn modelId="{BAEE77B0-1E6B-4225-AB95-4750F9568A85}" type="presOf" srcId="{A5AAB1B6-102A-478E-A4E5-016BAB0A3CFF}" destId="{82D6CC9B-D379-4BE5-8C25-F47FB2954969}" srcOrd="0" destOrd="0" presId="urn:microsoft.com/office/officeart/2005/8/layout/vList2"/>
    <dgm:cxn modelId="{56170A94-405E-48A0-A172-307F29BC41C5}" srcId="{BA4B1DFE-AFB0-48AB-A6C2-2AF133207C1F}" destId="{4AA3470F-0285-4EFF-8C15-D2D1898468BD}" srcOrd="4" destOrd="0" parTransId="{16F174C9-BA94-4C4D-932B-3473BFC45070}" sibTransId="{E3755EFC-87BC-4E31-9A0F-12F13FFF057A}"/>
    <dgm:cxn modelId="{1B5256A2-E2F9-4686-B765-DE3CB423442F}" type="presOf" srcId="{178A3DA9-F122-4990-83D6-EDD59CFFF612}" destId="{88897437-89A8-4777-8D85-34B3AED5CF03}" srcOrd="0" destOrd="0" presId="urn:microsoft.com/office/officeart/2005/8/layout/vList2"/>
    <dgm:cxn modelId="{4AC05D1C-8ADD-4013-8564-7AEDF3A1C65F}" type="presOf" srcId="{B40D198A-E0D4-4765-9AAA-4DF1695E0600}" destId="{788847AC-F2C3-4627-B5E8-6F281251B33F}" srcOrd="0" destOrd="0" presId="urn:microsoft.com/office/officeart/2005/8/layout/vList2"/>
    <dgm:cxn modelId="{0A22BC7E-C0EC-4100-9359-E3A94411B295}" type="presOf" srcId="{BA4B1DFE-AFB0-48AB-A6C2-2AF133207C1F}" destId="{5F2E1DC5-3435-4315-8F70-9A17B91C1260}" srcOrd="0" destOrd="0" presId="urn:microsoft.com/office/officeart/2005/8/layout/vList2"/>
    <dgm:cxn modelId="{853D43C9-ACB9-47DE-BE7F-2340216FCE57}" type="presOf" srcId="{4C632822-5001-4ADE-9FAA-B937C1087A43}" destId="{93E9C34E-359B-47E5-BDAB-83FBE7457223}" srcOrd="0" destOrd="0" presId="urn:microsoft.com/office/officeart/2005/8/layout/vList2"/>
    <dgm:cxn modelId="{1740BE78-D0D6-407D-9D80-A96F6B43F8CD}" srcId="{BA4B1DFE-AFB0-48AB-A6C2-2AF133207C1F}" destId="{A5AAB1B6-102A-478E-A4E5-016BAB0A3CFF}" srcOrd="1" destOrd="0" parTransId="{4C3B7285-69BD-4849-947A-E0A70647A2E4}" sibTransId="{FAF2733B-4135-45BD-A79C-C65F97FDCDAB}"/>
    <dgm:cxn modelId="{6360990D-2080-4041-9CEF-879E1875A5BD}" type="presOf" srcId="{4AA3470F-0285-4EFF-8C15-D2D1898468BD}" destId="{3A01C121-8CC5-4D9C-9EF1-8BEEB4A32C1F}" srcOrd="0" destOrd="0" presId="urn:microsoft.com/office/officeart/2005/8/layout/vList2"/>
    <dgm:cxn modelId="{458F153A-2B23-4949-9770-BDB223C1988B}" srcId="{BA4B1DFE-AFB0-48AB-A6C2-2AF133207C1F}" destId="{4C632822-5001-4ADE-9FAA-B937C1087A43}" srcOrd="3" destOrd="0" parTransId="{58D4ACB6-C8C2-49AF-870F-255F00630733}" sibTransId="{CCE7A8CE-DBEE-4F47-91B1-16E548A83814}"/>
    <dgm:cxn modelId="{2B17F634-4880-4634-A0AE-D3447DAE53B4}" srcId="{BA4B1DFE-AFB0-48AB-A6C2-2AF133207C1F}" destId="{B40D198A-E0D4-4765-9AAA-4DF1695E0600}" srcOrd="0" destOrd="0" parTransId="{9CA08148-371D-42D6-8A82-72F14C3A821F}" sibTransId="{C8C78F5E-982A-41DF-989B-AF99B596DB12}"/>
    <dgm:cxn modelId="{B6458C7E-E450-4EEE-8E0A-DDFE2FF7F508}" srcId="{BA4B1DFE-AFB0-48AB-A6C2-2AF133207C1F}" destId="{178A3DA9-F122-4990-83D6-EDD59CFFF612}" srcOrd="2" destOrd="0" parTransId="{EF214510-13D7-413A-8552-EBFD4E1838A9}" sibTransId="{7AF5119F-CD7C-4AB0-9C93-18F1D3ED38F1}"/>
    <dgm:cxn modelId="{561AE6DD-0BB0-42F1-89E3-A645FA18BF17}" type="presParOf" srcId="{5F2E1DC5-3435-4315-8F70-9A17B91C1260}" destId="{788847AC-F2C3-4627-B5E8-6F281251B33F}" srcOrd="0" destOrd="0" presId="urn:microsoft.com/office/officeart/2005/8/layout/vList2"/>
    <dgm:cxn modelId="{2D2EB82B-A87A-49A4-BC54-3B4CBE223468}" type="presParOf" srcId="{5F2E1DC5-3435-4315-8F70-9A17B91C1260}" destId="{50534D5F-E703-4196-AF2C-24802009E168}" srcOrd="1" destOrd="0" presId="urn:microsoft.com/office/officeart/2005/8/layout/vList2"/>
    <dgm:cxn modelId="{70D3A913-35DC-477D-9DC0-D066B45D27B7}" type="presParOf" srcId="{5F2E1DC5-3435-4315-8F70-9A17B91C1260}" destId="{82D6CC9B-D379-4BE5-8C25-F47FB2954969}" srcOrd="2" destOrd="0" presId="urn:microsoft.com/office/officeart/2005/8/layout/vList2"/>
    <dgm:cxn modelId="{28A7CCD3-320D-459F-95F8-DA926281F2A3}" type="presParOf" srcId="{5F2E1DC5-3435-4315-8F70-9A17B91C1260}" destId="{12ED3C9F-45DE-4669-A920-753A18112E7D}" srcOrd="3" destOrd="0" presId="urn:microsoft.com/office/officeart/2005/8/layout/vList2"/>
    <dgm:cxn modelId="{10BD8339-B1C8-41D5-851A-E634EDC71682}" type="presParOf" srcId="{5F2E1DC5-3435-4315-8F70-9A17B91C1260}" destId="{88897437-89A8-4777-8D85-34B3AED5CF03}" srcOrd="4" destOrd="0" presId="urn:microsoft.com/office/officeart/2005/8/layout/vList2"/>
    <dgm:cxn modelId="{EA9ABD30-C795-4465-BAB8-EFBFD2411B95}" type="presParOf" srcId="{5F2E1DC5-3435-4315-8F70-9A17B91C1260}" destId="{8AED8A15-36A3-4D76-A5FB-E4C508CD8DA0}" srcOrd="5" destOrd="0" presId="urn:microsoft.com/office/officeart/2005/8/layout/vList2"/>
    <dgm:cxn modelId="{3ABC8F4F-3E27-4C77-A6F4-378CCD317F4A}" type="presParOf" srcId="{5F2E1DC5-3435-4315-8F70-9A17B91C1260}" destId="{93E9C34E-359B-47E5-BDAB-83FBE7457223}" srcOrd="6" destOrd="0" presId="urn:microsoft.com/office/officeart/2005/8/layout/vList2"/>
    <dgm:cxn modelId="{B8A084C4-BA81-4B99-9F51-7133EFB50A6A}" type="presParOf" srcId="{5F2E1DC5-3435-4315-8F70-9A17B91C1260}" destId="{8F1E2780-A3DB-416D-B789-8CBA2CF81CFE}" srcOrd="7" destOrd="0" presId="urn:microsoft.com/office/officeart/2005/8/layout/vList2"/>
    <dgm:cxn modelId="{46BBA747-2224-4702-AA51-EDD8A08DD784}" type="presParOf" srcId="{5F2E1DC5-3435-4315-8F70-9A17B91C1260}" destId="{3A01C121-8CC5-4D9C-9EF1-8BEEB4A32C1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B4FD6FD-D555-48B2-9CBA-48281234C579}" type="doc">
      <dgm:prSet loTypeId="urn:microsoft.com/office/officeart/2005/8/layout/vList2" loCatId="list" qsTypeId="urn:microsoft.com/office/officeart/2005/8/quickstyle/simple4" qsCatId="simple" csTypeId="urn:microsoft.com/office/officeart/2005/8/colors/colorful4" csCatId="colorful" phldr="1"/>
      <dgm:spPr/>
      <dgm:t>
        <a:bodyPr/>
        <a:lstStyle/>
        <a:p>
          <a:pPr rtl="1"/>
          <a:endParaRPr lang="fa-IR"/>
        </a:p>
      </dgm:t>
    </dgm:pt>
    <dgm:pt modelId="{50B4D076-6177-4885-85E3-5BC6AAE66518}">
      <dgm:prSet/>
      <dgm:spPr/>
      <dgm:t>
        <a:bodyPr/>
        <a:lstStyle/>
        <a:p>
          <a:pPr algn="ctr" rtl="1"/>
          <a:r>
            <a:rPr lang="fa-IR" b="1" dirty="0" smtClean="0">
              <a:solidFill>
                <a:schemeClr val="tx1"/>
              </a:solidFill>
              <a:cs typeface="B Nazanin" pitchFamily="2" charset="-78"/>
            </a:rPr>
            <a:t>کنترل فاکتورهای صادره</a:t>
          </a:r>
          <a:endParaRPr lang="en-US" b="1" dirty="0">
            <a:solidFill>
              <a:schemeClr val="tx1"/>
            </a:solidFill>
            <a:cs typeface="B Nazanin" pitchFamily="2" charset="-78"/>
          </a:endParaRPr>
        </a:p>
      </dgm:t>
    </dgm:pt>
    <dgm:pt modelId="{095166F8-46D9-4336-8022-E9D8240FC97B}" type="parTrans" cxnId="{7DB4CCDB-823F-4547-8F97-7540216FFFCE}">
      <dgm:prSet/>
      <dgm:spPr/>
      <dgm:t>
        <a:bodyPr/>
        <a:lstStyle/>
        <a:p>
          <a:pPr rtl="1"/>
          <a:endParaRPr lang="fa-IR"/>
        </a:p>
      </dgm:t>
    </dgm:pt>
    <dgm:pt modelId="{26B7DA72-5190-402B-AE66-23DF296C3D03}" type="sibTrans" cxnId="{7DB4CCDB-823F-4547-8F97-7540216FFFCE}">
      <dgm:prSet/>
      <dgm:spPr/>
      <dgm:t>
        <a:bodyPr/>
        <a:lstStyle/>
        <a:p>
          <a:pPr rtl="1"/>
          <a:endParaRPr lang="fa-IR"/>
        </a:p>
      </dgm:t>
    </dgm:pt>
    <dgm:pt modelId="{A2066121-53BB-436D-B68F-73BD3286DB0C}">
      <dgm:prSet/>
      <dgm:spPr/>
      <dgm:t>
        <a:bodyPr/>
        <a:lstStyle/>
        <a:p>
          <a:pPr algn="ctr" rtl="1"/>
          <a:r>
            <a:rPr lang="fa-IR" b="1" dirty="0" smtClean="0">
              <a:solidFill>
                <a:schemeClr val="tx1"/>
              </a:solidFill>
              <a:cs typeface="B Nazanin" pitchFamily="2" charset="-78"/>
            </a:rPr>
            <a:t>نگهداری و ثبت حساب کنترل بدهکاران</a:t>
          </a:r>
          <a:endParaRPr lang="en-US" b="1" dirty="0">
            <a:solidFill>
              <a:schemeClr val="tx1"/>
            </a:solidFill>
            <a:cs typeface="B Nazanin" pitchFamily="2" charset="-78"/>
          </a:endParaRPr>
        </a:p>
      </dgm:t>
    </dgm:pt>
    <dgm:pt modelId="{C983EE75-FDF9-4194-9DC7-2CF316439A0A}" type="parTrans" cxnId="{D94FF465-5CF8-4D05-A3F7-C4F1382D81B9}">
      <dgm:prSet/>
      <dgm:spPr/>
      <dgm:t>
        <a:bodyPr/>
        <a:lstStyle/>
        <a:p>
          <a:pPr rtl="1"/>
          <a:endParaRPr lang="fa-IR"/>
        </a:p>
      </dgm:t>
    </dgm:pt>
    <dgm:pt modelId="{0709B492-F017-4778-AF31-E80ECFFDF5A2}" type="sibTrans" cxnId="{D94FF465-5CF8-4D05-A3F7-C4F1382D81B9}">
      <dgm:prSet/>
      <dgm:spPr/>
      <dgm:t>
        <a:bodyPr/>
        <a:lstStyle/>
        <a:p>
          <a:pPr rtl="1"/>
          <a:endParaRPr lang="fa-IR"/>
        </a:p>
      </dgm:t>
    </dgm:pt>
    <dgm:pt modelId="{F81CC4DF-BC4B-4849-BF7C-E1879C8ACDAF}">
      <dgm:prSet/>
      <dgm:spPr/>
      <dgm:t>
        <a:bodyPr/>
        <a:lstStyle/>
        <a:p>
          <a:pPr algn="ctr" rtl="1"/>
          <a:r>
            <a:rPr lang="fa-IR" b="1" dirty="0" smtClean="0">
              <a:solidFill>
                <a:schemeClr val="tx1"/>
              </a:solidFill>
              <a:cs typeface="B Nazanin" pitchFamily="2" charset="-78"/>
            </a:rPr>
            <a:t>نگهداری و ثبت حساب دفاتر معین بدهکاران</a:t>
          </a:r>
          <a:endParaRPr lang="en-US" b="1" dirty="0">
            <a:solidFill>
              <a:schemeClr val="tx1"/>
            </a:solidFill>
            <a:cs typeface="B Nazanin" pitchFamily="2" charset="-78"/>
          </a:endParaRPr>
        </a:p>
      </dgm:t>
    </dgm:pt>
    <dgm:pt modelId="{E636A3B5-C746-408F-888B-481417633D7B}" type="parTrans" cxnId="{D7325489-0562-458E-951A-59799E882FC2}">
      <dgm:prSet/>
      <dgm:spPr/>
      <dgm:t>
        <a:bodyPr/>
        <a:lstStyle/>
        <a:p>
          <a:pPr rtl="1"/>
          <a:endParaRPr lang="fa-IR"/>
        </a:p>
      </dgm:t>
    </dgm:pt>
    <dgm:pt modelId="{577070B3-D9A5-4917-81B2-13C914CE4D6C}" type="sibTrans" cxnId="{D7325489-0562-458E-951A-59799E882FC2}">
      <dgm:prSet/>
      <dgm:spPr/>
      <dgm:t>
        <a:bodyPr/>
        <a:lstStyle/>
        <a:p>
          <a:pPr rtl="1"/>
          <a:endParaRPr lang="fa-IR"/>
        </a:p>
      </dgm:t>
    </dgm:pt>
    <dgm:pt modelId="{835D654F-19AD-452A-9D4A-B499E46F92AC}">
      <dgm:prSet/>
      <dgm:spPr/>
      <dgm:t>
        <a:bodyPr/>
        <a:lstStyle/>
        <a:p>
          <a:pPr algn="ctr" rtl="1"/>
          <a:r>
            <a:rPr lang="fa-IR" b="1" dirty="0" smtClean="0">
              <a:solidFill>
                <a:schemeClr val="tx1"/>
              </a:solidFill>
              <a:cs typeface="B Nazanin" pitchFamily="2" charset="-78"/>
            </a:rPr>
            <a:t>تصویب تخفیفات اعطایی و برگشتی های فروش</a:t>
          </a:r>
          <a:endParaRPr lang="en-US" b="1" dirty="0">
            <a:solidFill>
              <a:schemeClr val="tx1"/>
            </a:solidFill>
            <a:cs typeface="B Nazanin" pitchFamily="2" charset="-78"/>
          </a:endParaRPr>
        </a:p>
      </dgm:t>
    </dgm:pt>
    <dgm:pt modelId="{5BCD5BB6-E89A-4D8D-AE1E-07536364998C}" type="parTrans" cxnId="{E08ED12A-D0E4-4550-AFC4-A9B832F79881}">
      <dgm:prSet/>
      <dgm:spPr/>
      <dgm:t>
        <a:bodyPr/>
        <a:lstStyle/>
        <a:p>
          <a:pPr rtl="1"/>
          <a:endParaRPr lang="fa-IR"/>
        </a:p>
      </dgm:t>
    </dgm:pt>
    <dgm:pt modelId="{042EBF62-32CF-4656-996D-1189F7CB4AF2}" type="sibTrans" cxnId="{E08ED12A-D0E4-4550-AFC4-A9B832F79881}">
      <dgm:prSet/>
      <dgm:spPr/>
      <dgm:t>
        <a:bodyPr/>
        <a:lstStyle/>
        <a:p>
          <a:pPr rtl="1"/>
          <a:endParaRPr lang="fa-IR"/>
        </a:p>
      </dgm:t>
    </dgm:pt>
    <dgm:pt modelId="{3B013809-4155-4B69-B788-E39D0F094F4F}">
      <dgm:prSet/>
      <dgm:spPr/>
      <dgm:t>
        <a:bodyPr/>
        <a:lstStyle/>
        <a:p>
          <a:pPr algn="ctr" rtl="1"/>
          <a:r>
            <a:rPr lang="fa-IR" b="1" dirty="0" smtClean="0">
              <a:solidFill>
                <a:schemeClr val="tx1"/>
              </a:solidFill>
              <a:cs typeface="B Nazanin" pitchFamily="2" charset="-78"/>
            </a:rPr>
            <a:t>صدور مجوز حذف مطالبات غیر قابل وصول</a:t>
          </a:r>
          <a:endParaRPr lang="en-US" b="1" dirty="0">
            <a:solidFill>
              <a:schemeClr val="tx1"/>
            </a:solidFill>
            <a:cs typeface="B Nazanin" pitchFamily="2" charset="-78"/>
          </a:endParaRPr>
        </a:p>
      </dgm:t>
    </dgm:pt>
    <dgm:pt modelId="{A52318EC-A731-4DDB-9926-A7625B7FF780}" type="parTrans" cxnId="{F8C6E033-FD08-404F-9BCB-68C548B96EC1}">
      <dgm:prSet/>
      <dgm:spPr/>
      <dgm:t>
        <a:bodyPr/>
        <a:lstStyle/>
        <a:p>
          <a:pPr rtl="1"/>
          <a:endParaRPr lang="fa-IR"/>
        </a:p>
      </dgm:t>
    </dgm:pt>
    <dgm:pt modelId="{CEA7F08A-2A5B-404F-9926-D69C8E2AD128}" type="sibTrans" cxnId="{F8C6E033-FD08-404F-9BCB-68C548B96EC1}">
      <dgm:prSet/>
      <dgm:spPr/>
      <dgm:t>
        <a:bodyPr/>
        <a:lstStyle/>
        <a:p>
          <a:pPr rtl="1"/>
          <a:endParaRPr lang="fa-IR"/>
        </a:p>
      </dgm:t>
    </dgm:pt>
    <dgm:pt modelId="{CA7128BE-7484-4CF2-B67E-77FAB32444CD}" type="pres">
      <dgm:prSet presAssocID="{7B4FD6FD-D555-48B2-9CBA-48281234C579}" presName="linear" presStyleCnt="0">
        <dgm:presLayoutVars>
          <dgm:animLvl val="lvl"/>
          <dgm:resizeHandles val="exact"/>
        </dgm:presLayoutVars>
      </dgm:prSet>
      <dgm:spPr/>
      <dgm:t>
        <a:bodyPr/>
        <a:lstStyle/>
        <a:p>
          <a:pPr rtl="1"/>
          <a:endParaRPr lang="fa-IR"/>
        </a:p>
      </dgm:t>
    </dgm:pt>
    <dgm:pt modelId="{9C27A048-FAE7-4CED-B565-7F7675C6F082}" type="pres">
      <dgm:prSet presAssocID="{50B4D076-6177-4885-85E3-5BC6AAE66518}" presName="parentText" presStyleLbl="node1" presStyleIdx="0" presStyleCnt="5">
        <dgm:presLayoutVars>
          <dgm:chMax val="0"/>
          <dgm:bulletEnabled val="1"/>
        </dgm:presLayoutVars>
      </dgm:prSet>
      <dgm:spPr/>
      <dgm:t>
        <a:bodyPr/>
        <a:lstStyle/>
        <a:p>
          <a:pPr rtl="1"/>
          <a:endParaRPr lang="fa-IR"/>
        </a:p>
      </dgm:t>
    </dgm:pt>
    <dgm:pt modelId="{689CEFEE-8B1D-4224-A33F-8A7E031FAF91}" type="pres">
      <dgm:prSet presAssocID="{26B7DA72-5190-402B-AE66-23DF296C3D03}" presName="spacer" presStyleCnt="0"/>
      <dgm:spPr/>
    </dgm:pt>
    <dgm:pt modelId="{9BB0ABE6-9687-4418-B9AB-E7A007E987B5}" type="pres">
      <dgm:prSet presAssocID="{A2066121-53BB-436D-B68F-73BD3286DB0C}" presName="parentText" presStyleLbl="node1" presStyleIdx="1" presStyleCnt="5" custLinFactNeighborX="705">
        <dgm:presLayoutVars>
          <dgm:chMax val="0"/>
          <dgm:bulletEnabled val="1"/>
        </dgm:presLayoutVars>
      </dgm:prSet>
      <dgm:spPr/>
      <dgm:t>
        <a:bodyPr/>
        <a:lstStyle/>
        <a:p>
          <a:pPr rtl="1"/>
          <a:endParaRPr lang="fa-IR"/>
        </a:p>
      </dgm:t>
    </dgm:pt>
    <dgm:pt modelId="{FCFE3D39-D2EE-4110-AC2E-62F731673239}" type="pres">
      <dgm:prSet presAssocID="{0709B492-F017-4778-AF31-E80ECFFDF5A2}" presName="spacer" presStyleCnt="0"/>
      <dgm:spPr/>
    </dgm:pt>
    <dgm:pt modelId="{F9BBAA1D-8882-42EA-9BC0-6135A96D0B43}" type="pres">
      <dgm:prSet presAssocID="{F81CC4DF-BC4B-4849-BF7C-E1879C8ACDAF}" presName="parentText" presStyleLbl="node1" presStyleIdx="2" presStyleCnt="5">
        <dgm:presLayoutVars>
          <dgm:chMax val="0"/>
          <dgm:bulletEnabled val="1"/>
        </dgm:presLayoutVars>
      </dgm:prSet>
      <dgm:spPr/>
      <dgm:t>
        <a:bodyPr/>
        <a:lstStyle/>
        <a:p>
          <a:pPr rtl="1"/>
          <a:endParaRPr lang="fa-IR"/>
        </a:p>
      </dgm:t>
    </dgm:pt>
    <dgm:pt modelId="{8B7382AF-83FA-4564-9F6F-E51BF95A427B}" type="pres">
      <dgm:prSet presAssocID="{577070B3-D9A5-4917-81B2-13C914CE4D6C}" presName="spacer" presStyleCnt="0"/>
      <dgm:spPr/>
    </dgm:pt>
    <dgm:pt modelId="{B1371C94-9379-4613-9FC6-0E5454266B3A}" type="pres">
      <dgm:prSet presAssocID="{835D654F-19AD-452A-9D4A-B499E46F92AC}" presName="parentText" presStyleLbl="node1" presStyleIdx="3" presStyleCnt="5">
        <dgm:presLayoutVars>
          <dgm:chMax val="0"/>
          <dgm:bulletEnabled val="1"/>
        </dgm:presLayoutVars>
      </dgm:prSet>
      <dgm:spPr/>
      <dgm:t>
        <a:bodyPr/>
        <a:lstStyle/>
        <a:p>
          <a:pPr rtl="1"/>
          <a:endParaRPr lang="fa-IR"/>
        </a:p>
      </dgm:t>
    </dgm:pt>
    <dgm:pt modelId="{0E7422B9-0353-4584-8264-A6FBF26A38EC}" type="pres">
      <dgm:prSet presAssocID="{042EBF62-32CF-4656-996D-1189F7CB4AF2}" presName="spacer" presStyleCnt="0"/>
      <dgm:spPr/>
    </dgm:pt>
    <dgm:pt modelId="{76B498DC-0E40-43A0-9859-5988FF37BCEA}" type="pres">
      <dgm:prSet presAssocID="{3B013809-4155-4B69-B788-E39D0F094F4F}" presName="parentText" presStyleLbl="node1" presStyleIdx="4" presStyleCnt="5">
        <dgm:presLayoutVars>
          <dgm:chMax val="0"/>
          <dgm:bulletEnabled val="1"/>
        </dgm:presLayoutVars>
      </dgm:prSet>
      <dgm:spPr/>
      <dgm:t>
        <a:bodyPr/>
        <a:lstStyle/>
        <a:p>
          <a:pPr rtl="1"/>
          <a:endParaRPr lang="fa-IR"/>
        </a:p>
      </dgm:t>
    </dgm:pt>
  </dgm:ptLst>
  <dgm:cxnLst>
    <dgm:cxn modelId="{088B3705-BDF3-405E-AC32-15FEB13A317B}" type="presOf" srcId="{7B4FD6FD-D555-48B2-9CBA-48281234C579}" destId="{CA7128BE-7484-4CF2-B67E-77FAB32444CD}" srcOrd="0" destOrd="0" presId="urn:microsoft.com/office/officeart/2005/8/layout/vList2"/>
    <dgm:cxn modelId="{B2C1A81C-1EE8-44CD-8EE1-E79ED8200105}" type="presOf" srcId="{835D654F-19AD-452A-9D4A-B499E46F92AC}" destId="{B1371C94-9379-4613-9FC6-0E5454266B3A}" srcOrd="0" destOrd="0" presId="urn:microsoft.com/office/officeart/2005/8/layout/vList2"/>
    <dgm:cxn modelId="{D94FF465-5CF8-4D05-A3F7-C4F1382D81B9}" srcId="{7B4FD6FD-D555-48B2-9CBA-48281234C579}" destId="{A2066121-53BB-436D-B68F-73BD3286DB0C}" srcOrd="1" destOrd="0" parTransId="{C983EE75-FDF9-4194-9DC7-2CF316439A0A}" sibTransId="{0709B492-F017-4778-AF31-E80ECFFDF5A2}"/>
    <dgm:cxn modelId="{357C3433-A4D9-40E8-B614-ACD3BAEEC0D7}" type="presOf" srcId="{3B013809-4155-4B69-B788-E39D0F094F4F}" destId="{76B498DC-0E40-43A0-9859-5988FF37BCEA}" srcOrd="0" destOrd="0" presId="urn:microsoft.com/office/officeart/2005/8/layout/vList2"/>
    <dgm:cxn modelId="{E08ED12A-D0E4-4550-AFC4-A9B832F79881}" srcId="{7B4FD6FD-D555-48B2-9CBA-48281234C579}" destId="{835D654F-19AD-452A-9D4A-B499E46F92AC}" srcOrd="3" destOrd="0" parTransId="{5BCD5BB6-E89A-4D8D-AE1E-07536364998C}" sibTransId="{042EBF62-32CF-4656-996D-1189F7CB4AF2}"/>
    <dgm:cxn modelId="{974A5E68-7BB3-4DEB-8390-88D5FD2F5274}" type="presOf" srcId="{50B4D076-6177-4885-85E3-5BC6AAE66518}" destId="{9C27A048-FAE7-4CED-B565-7F7675C6F082}" srcOrd="0" destOrd="0" presId="urn:microsoft.com/office/officeart/2005/8/layout/vList2"/>
    <dgm:cxn modelId="{682C69C8-4F68-4977-A9BB-C2821EF989F4}" type="presOf" srcId="{F81CC4DF-BC4B-4849-BF7C-E1879C8ACDAF}" destId="{F9BBAA1D-8882-42EA-9BC0-6135A96D0B43}" srcOrd="0" destOrd="0" presId="urn:microsoft.com/office/officeart/2005/8/layout/vList2"/>
    <dgm:cxn modelId="{D7325489-0562-458E-951A-59799E882FC2}" srcId="{7B4FD6FD-D555-48B2-9CBA-48281234C579}" destId="{F81CC4DF-BC4B-4849-BF7C-E1879C8ACDAF}" srcOrd="2" destOrd="0" parTransId="{E636A3B5-C746-408F-888B-481417633D7B}" sibTransId="{577070B3-D9A5-4917-81B2-13C914CE4D6C}"/>
    <dgm:cxn modelId="{7DB4CCDB-823F-4547-8F97-7540216FFFCE}" srcId="{7B4FD6FD-D555-48B2-9CBA-48281234C579}" destId="{50B4D076-6177-4885-85E3-5BC6AAE66518}" srcOrd="0" destOrd="0" parTransId="{095166F8-46D9-4336-8022-E9D8240FC97B}" sibTransId="{26B7DA72-5190-402B-AE66-23DF296C3D03}"/>
    <dgm:cxn modelId="{F8C6E033-FD08-404F-9BCB-68C548B96EC1}" srcId="{7B4FD6FD-D555-48B2-9CBA-48281234C579}" destId="{3B013809-4155-4B69-B788-E39D0F094F4F}" srcOrd="4" destOrd="0" parTransId="{A52318EC-A731-4DDB-9926-A7625B7FF780}" sibTransId="{CEA7F08A-2A5B-404F-9926-D69C8E2AD128}"/>
    <dgm:cxn modelId="{1F7E38DC-D59D-4A99-AB52-5943D3EC9EEB}" type="presOf" srcId="{A2066121-53BB-436D-B68F-73BD3286DB0C}" destId="{9BB0ABE6-9687-4418-B9AB-E7A007E987B5}" srcOrd="0" destOrd="0" presId="urn:microsoft.com/office/officeart/2005/8/layout/vList2"/>
    <dgm:cxn modelId="{9339F3E5-EBED-4055-85EA-4CB738AE8BD0}" type="presParOf" srcId="{CA7128BE-7484-4CF2-B67E-77FAB32444CD}" destId="{9C27A048-FAE7-4CED-B565-7F7675C6F082}" srcOrd="0" destOrd="0" presId="urn:microsoft.com/office/officeart/2005/8/layout/vList2"/>
    <dgm:cxn modelId="{E8E4B52D-01CF-4F37-A5C4-47A1B169362C}" type="presParOf" srcId="{CA7128BE-7484-4CF2-B67E-77FAB32444CD}" destId="{689CEFEE-8B1D-4224-A33F-8A7E031FAF91}" srcOrd="1" destOrd="0" presId="urn:microsoft.com/office/officeart/2005/8/layout/vList2"/>
    <dgm:cxn modelId="{2AD88A4B-25B9-4B51-93ED-D51B8A385A80}" type="presParOf" srcId="{CA7128BE-7484-4CF2-B67E-77FAB32444CD}" destId="{9BB0ABE6-9687-4418-B9AB-E7A007E987B5}" srcOrd="2" destOrd="0" presId="urn:microsoft.com/office/officeart/2005/8/layout/vList2"/>
    <dgm:cxn modelId="{F6858D75-7176-44D9-9064-2EE8C5EEDCB9}" type="presParOf" srcId="{CA7128BE-7484-4CF2-B67E-77FAB32444CD}" destId="{FCFE3D39-D2EE-4110-AC2E-62F731673239}" srcOrd="3" destOrd="0" presId="urn:microsoft.com/office/officeart/2005/8/layout/vList2"/>
    <dgm:cxn modelId="{034D88B8-0B07-4C0E-BD91-6B0AD910C881}" type="presParOf" srcId="{CA7128BE-7484-4CF2-B67E-77FAB32444CD}" destId="{F9BBAA1D-8882-42EA-9BC0-6135A96D0B43}" srcOrd="4" destOrd="0" presId="urn:microsoft.com/office/officeart/2005/8/layout/vList2"/>
    <dgm:cxn modelId="{7A4352E9-B8F7-4FBA-98F1-C6535669746F}" type="presParOf" srcId="{CA7128BE-7484-4CF2-B67E-77FAB32444CD}" destId="{8B7382AF-83FA-4564-9F6F-E51BF95A427B}" srcOrd="5" destOrd="0" presId="urn:microsoft.com/office/officeart/2005/8/layout/vList2"/>
    <dgm:cxn modelId="{23DEED63-6F9C-4F67-B57F-E3EFAC90FFA1}" type="presParOf" srcId="{CA7128BE-7484-4CF2-B67E-77FAB32444CD}" destId="{B1371C94-9379-4613-9FC6-0E5454266B3A}" srcOrd="6" destOrd="0" presId="urn:microsoft.com/office/officeart/2005/8/layout/vList2"/>
    <dgm:cxn modelId="{1D4ECEEA-BF99-4C88-90B3-2CBA2248B9CC}" type="presParOf" srcId="{CA7128BE-7484-4CF2-B67E-77FAB32444CD}" destId="{0E7422B9-0353-4584-8264-A6FBF26A38EC}" srcOrd="7" destOrd="0" presId="urn:microsoft.com/office/officeart/2005/8/layout/vList2"/>
    <dgm:cxn modelId="{F6372898-26FD-44FD-811D-3E6CB76FE628}" type="presParOf" srcId="{CA7128BE-7484-4CF2-B67E-77FAB32444CD}" destId="{76B498DC-0E40-43A0-9859-5988FF37BCEA}" srcOrd="8"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CF5B3AE-9593-4603-BB63-21B7BCA1B840}" type="doc">
      <dgm:prSet loTypeId="urn:microsoft.com/office/officeart/2005/8/layout/hierarchy6" loCatId="hierarchy" qsTypeId="urn:microsoft.com/office/officeart/2005/8/quickstyle/3d2#3" qsCatId="3D" csTypeId="urn:microsoft.com/office/officeart/2005/8/colors/accent0_3" csCatId="mainScheme" phldr="1"/>
      <dgm:spPr/>
      <dgm:t>
        <a:bodyPr/>
        <a:lstStyle/>
        <a:p>
          <a:endParaRPr lang="en-US"/>
        </a:p>
      </dgm:t>
    </dgm:pt>
    <dgm:pt modelId="{EF49B5C2-38BE-47E6-A893-DFC50A939F60}">
      <dgm:prSet phldrT="[Text]" custT="1"/>
      <dgm:spPr/>
      <dgm:t>
        <a:bodyPr/>
        <a:lstStyle/>
        <a:p>
          <a:pPr rtl="1"/>
          <a:r>
            <a:rPr lang="fa-IR" sz="2400" b="1" dirty="0" smtClean="0">
              <a:effectLst>
                <a:outerShdw blurRad="38100" dist="38100" dir="2700000" algn="tl">
                  <a:srgbClr val="000000">
                    <a:alpha val="43137"/>
                  </a:srgbClr>
                </a:outerShdw>
              </a:effectLst>
              <a:cs typeface="B Nazanin" pitchFamily="2" charset="-78"/>
            </a:rPr>
            <a:t>کنترل های داخلی مناسب برای مطالبات فروش و حساب های دریافتنی</a:t>
          </a:r>
          <a:endParaRPr lang="en-US" sz="2400" b="1" dirty="0">
            <a:effectLst>
              <a:outerShdw blurRad="38100" dist="38100" dir="2700000" algn="tl">
                <a:srgbClr val="000000">
                  <a:alpha val="43137"/>
                </a:srgbClr>
              </a:outerShdw>
            </a:effectLst>
            <a:cs typeface="B Nazanin" pitchFamily="2" charset="-78"/>
          </a:endParaRPr>
        </a:p>
      </dgm:t>
    </dgm:pt>
    <dgm:pt modelId="{0A6B4C91-4890-4370-B95E-2EDF7CA8571F}" type="parTrans" cxnId="{A047A9F7-B232-401D-8997-8B80A8E317F3}">
      <dgm:prSet/>
      <dgm:spPr/>
      <dgm:t>
        <a:bodyPr/>
        <a:lstStyle/>
        <a:p>
          <a:pPr rtl="1"/>
          <a:endParaRPr lang="en-US"/>
        </a:p>
      </dgm:t>
    </dgm:pt>
    <dgm:pt modelId="{BD8C8ED8-DF6D-4B9D-B11E-E2FD052C1CD2}" type="sibTrans" cxnId="{A047A9F7-B232-401D-8997-8B80A8E317F3}">
      <dgm:prSet/>
      <dgm:spPr/>
      <dgm:t>
        <a:bodyPr/>
        <a:lstStyle/>
        <a:p>
          <a:pPr rtl="1"/>
          <a:endParaRPr lang="en-US"/>
        </a:p>
      </dgm:t>
    </dgm:pt>
    <dgm:pt modelId="{8DE81E9D-C2C8-4B0E-B8C2-664A4E737B8A}">
      <dgm:prSet phldrT="[Text]" custT="1"/>
      <dgm:spPr/>
      <dgm:t>
        <a:bodyPr/>
        <a:lstStyle/>
        <a:p>
          <a:pPr rtl="1"/>
          <a:r>
            <a:rPr lang="fa-IR" sz="2400" b="1" dirty="0" smtClean="0">
              <a:effectLst>
                <a:outerShdw blurRad="38100" dist="38100" dir="2700000" algn="tl">
                  <a:srgbClr val="000000">
                    <a:alpha val="43137"/>
                  </a:srgbClr>
                </a:outerShdw>
              </a:effectLst>
              <a:cs typeface="B Nazanin" pitchFamily="2" charset="-78"/>
            </a:rPr>
            <a:t>دایره وصول مطالبات</a:t>
          </a:r>
          <a:endParaRPr lang="en-US" sz="2400" b="1" dirty="0">
            <a:effectLst>
              <a:outerShdw blurRad="38100" dist="38100" dir="2700000" algn="tl">
                <a:srgbClr val="000000">
                  <a:alpha val="43137"/>
                </a:srgbClr>
              </a:outerShdw>
            </a:effectLst>
            <a:cs typeface="B Nazanin" pitchFamily="2" charset="-78"/>
          </a:endParaRPr>
        </a:p>
      </dgm:t>
    </dgm:pt>
    <dgm:pt modelId="{09427E75-D16A-4047-919C-594D6DD9F126}" type="parTrans" cxnId="{237F8114-B07C-44B2-9DC6-B75F428670D6}">
      <dgm:prSet/>
      <dgm:spPr/>
      <dgm:t>
        <a:bodyPr/>
        <a:lstStyle/>
        <a:p>
          <a:pPr rtl="1"/>
          <a:endParaRPr lang="en-US" sz="2000" b="1">
            <a:effectLst>
              <a:outerShdw blurRad="38100" dist="38100" dir="2700000" algn="tl">
                <a:srgbClr val="000000">
                  <a:alpha val="43137"/>
                </a:srgbClr>
              </a:outerShdw>
            </a:effectLst>
            <a:cs typeface="B Nazanin" pitchFamily="2" charset="-78"/>
          </a:endParaRPr>
        </a:p>
      </dgm:t>
    </dgm:pt>
    <dgm:pt modelId="{94BE5EA3-17EA-458B-8EF6-C408E712F8FD}" type="sibTrans" cxnId="{237F8114-B07C-44B2-9DC6-B75F428670D6}">
      <dgm:prSet/>
      <dgm:spPr/>
      <dgm:t>
        <a:bodyPr/>
        <a:lstStyle/>
        <a:p>
          <a:pPr rtl="1"/>
          <a:endParaRPr lang="en-US"/>
        </a:p>
      </dgm:t>
    </dgm:pt>
    <dgm:pt modelId="{4CDEC74D-6141-4C82-B87B-31DF1029426A}">
      <dgm:prSet custT="1"/>
      <dgm:spPr/>
      <dgm:t>
        <a:bodyPr/>
        <a:lstStyle/>
        <a:p>
          <a:pPr rtl="1"/>
          <a:r>
            <a:rPr lang="fa-IR" sz="2400" b="1" dirty="0" smtClean="0">
              <a:effectLst>
                <a:outerShdw blurRad="38100" dist="38100" dir="2700000" algn="tl">
                  <a:srgbClr val="000000">
                    <a:alpha val="43137"/>
                  </a:srgbClr>
                </a:outerShdw>
              </a:effectLst>
              <a:cs typeface="B Nazanin" pitchFamily="2" charset="-78"/>
            </a:rPr>
            <a:t>دایره صورت حساب</a:t>
          </a:r>
          <a:endParaRPr lang="en-US" sz="2400" b="1" dirty="0">
            <a:effectLst>
              <a:outerShdw blurRad="38100" dist="38100" dir="2700000" algn="tl">
                <a:srgbClr val="000000">
                  <a:alpha val="43137"/>
                </a:srgbClr>
              </a:outerShdw>
            </a:effectLst>
            <a:cs typeface="B Nazanin" pitchFamily="2" charset="-78"/>
          </a:endParaRPr>
        </a:p>
      </dgm:t>
    </dgm:pt>
    <dgm:pt modelId="{05C9ACC4-77CC-423C-8D24-17EE39A4F404}" type="parTrans" cxnId="{B9DFE485-1765-4ED4-B73A-A85D2FCA6D70}">
      <dgm:prSet/>
      <dgm:spPr/>
      <dgm:t>
        <a:bodyPr/>
        <a:lstStyle/>
        <a:p>
          <a:pPr rtl="1"/>
          <a:endParaRPr lang="en-US" sz="2000" b="1">
            <a:effectLst>
              <a:outerShdw blurRad="38100" dist="38100" dir="2700000" algn="tl">
                <a:srgbClr val="000000">
                  <a:alpha val="43137"/>
                </a:srgbClr>
              </a:outerShdw>
            </a:effectLst>
            <a:cs typeface="B Nazanin" pitchFamily="2" charset="-78"/>
          </a:endParaRPr>
        </a:p>
      </dgm:t>
    </dgm:pt>
    <dgm:pt modelId="{F74B380C-2EB5-4491-A8B8-EC47A82ADD6B}" type="sibTrans" cxnId="{B9DFE485-1765-4ED4-B73A-A85D2FCA6D70}">
      <dgm:prSet/>
      <dgm:spPr/>
      <dgm:t>
        <a:bodyPr/>
        <a:lstStyle/>
        <a:p>
          <a:pPr rtl="1"/>
          <a:endParaRPr lang="en-US"/>
        </a:p>
      </dgm:t>
    </dgm:pt>
    <dgm:pt modelId="{29EC7118-DC5A-4019-B186-0F2FA4342AF2}">
      <dgm:prSet custT="1"/>
      <dgm:spPr/>
      <dgm:t>
        <a:bodyPr/>
        <a:lstStyle/>
        <a:p>
          <a:pPr rtl="1"/>
          <a:r>
            <a:rPr lang="fa-IR" sz="2400" b="1" dirty="0" smtClean="0">
              <a:effectLst>
                <a:outerShdw blurRad="38100" dist="38100" dir="2700000" algn="tl">
                  <a:srgbClr val="000000">
                    <a:alpha val="43137"/>
                  </a:srgbClr>
                </a:outerShdw>
              </a:effectLst>
              <a:cs typeface="B Nazanin" pitchFamily="2" charset="-78"/>
            </a:rPr>
            <a:t>دایره حمل و ارسال کالا    </a:t>
          </a:r>
          <a:endParaRPr lang="en-US" sz="2400" b="1" dirty="0">
            <a:effectLst>
              <a:outerShdw blurRad="38100" dist="38100" dir="2700000" algn="tl">
                <a:srgbClr val="000000">
                  <a:alpha val="43137"/>
                </a:srgbClr>
              </a:outerShdw>
            </a:effectLst>
            <a:cs typeface="B Nazanin" pitchFamily="2" charset="-78"/>
          </a:endParaRPr>
        </a:p>
      </dgm:t>
    </dgm:pt>
    <dgm:pt modelId="{2BF21146-9859-459F-9411-28324B6DB9C3}" type="parTrans" cxnId="{71240F8C-E6FB-48C4-B410-553D287CAEB6}">
      <dgm:prSet/>
      <dgm:spPr/>
      <dgm:t>
        <a:bodyPr/>
        <a:lstStyle/>
        <a:p>
          <a:pPr rtl="1"/>
          <a:endParaRPr lang="en-US" sz="2000" b="1">
            <a:effectLst>
              <a:outerShdw blurRad="38100" dist="38100" dir="2700000" algn="tl">
                <a:srgbClr val="000000">
                  <a:alpha val="43137"/>
                </a:srgbClr>
              </a:outerShdw>
            </a:effectLst>
            <a:cs typeface="B Nazanin" pitchFamily="2" charset="-78"/>
          </a:endParaRPr>
        </a:p>
      </dgm:t>
    </dgm:pt>
    <dgm:pt modelId="{E3E81F69-7B5F-43BC-8ED7-C8F340895F55}" type="sibTrans" cxnId="{71240F8C-E6FB-48C4-B410-553D287CAEB6}">
      <dgm:prSet/>
      <dgm:spPr/>
      <dgm:t>
        <a:bodyPr/>
        <a:lstStyle/>
        <a:p>
          <a:pPr rtl="1"/>
          <a:endParaRPr lang="en-US"/>
        </a:p>
      </dgm:t>
    </dgm:pt>
    <dgm:pt modelId="{93D11FF6-43E6-45B7-999A-2D4F87E60F97}">
      <dgm:prSet custT="1"/>
      <dgm:spPr/>
      <dgm:t>
        <a:bodyPr/>
        <a:lstStyle/>
        <a:p>
          <a:pPr rtl="1"/>
          <a:r>
            <a:rPr lang="fa-IR" sz="2400" b="1" dirty="0" smtClean="0">
              <a:effectLst>
                <a:outerShdw blurRad="38100" dist="38100" dir="2700000" algn="tl">
                  <a:srgbClr val="000000">
                    <a:alpha val="43137"/>
                  </a:srgbClr>
                </a:outerShdw>
              </a:effectLst>
              <a:cs typeface="B Nazanin" pitchFamily="2" charset="-78"/>
            </a:rPr>
            <a:t>دایره صدور کالا از انبار</a:t>
          </a:r>
          <a:endParaRPr lang="en-US" sz="2400" b="1" dirty="0">
            <a:effectLst>
              <a:outerShdw blurRad="38100" dist="38100" dir="2700000" algn="tl">
                <a:srgbClr val="000000">
                  <a:alpha val="43137"/>
                </a:srgbClr>
              </a:outerShdw>
            </a:effectLst>
            <a:cs typeface="B Nazanin" pitchFamily="2" charset="-78"/>
          </a:endParaRPr>
        </a:p>
      </dgm:t>
    </dgm:pt>
    <dgm:pt modelId="{131CC1A3-B700-4BDA-B07A-82DD60F3A895}" type="parTrans" cxnId="{3D0C06A7-07A4-48D8-88C8-941EAC6F9636}">
      <dgm:prSet/>
      <dgm:spPr/>
      <dgm:t>
        <a:bodyPr/>
        <a:lstStyle/>
        <a:p>
          <a:pPr rtl="1"/>
          <a:endParaRPr lang="en-US" sz="2000" b="1">
            <a:effectLst>
              <a:outerShdw blurRad="38100" dist="38100" dir="2700000" algn="tl">
                <a:srgbClr val="000000">
                  <a:alpha val="43137"/>
                </a:srgbClr>
              </a:outerShdw>
            </a:effectLst>
            <a:cs typeface="B Nazanin" pitchFamily="2" charset="-78"/>
          </a:endParaRPr>
        </a:p>
      </dgm:t>
    </dgm:pt>
    <dgm:pt modelId="{596735E2-EEE5-467A-8C17-DAF6504A9E52}" type="sibTrans" cxnId="{3D0C06A7-07A4-48D8-88C8-941EAC6F9636}">
      <dgm:prSet/>
      <dgm:spPr/>
      <dgm:t>
        <a:bodyPr/>
        <a:lstStyle/>
        <a:p>
          <a:pPr rtl="1"/>
          <a:endParaRPr lang="en-US"/>
        </a:p>
      </dgm:t>
    </dgm:pt>
    <dgm:pt modelId="{AE03BBCC-E6BE-4EAA-B9F6-578135DBEAE0}">
      <dgm:prSet custT="1"/>
      <dgm:spPr/>
      <dgm:t>
        <a:bodyPr/>
        <a:lstStyle/>
        <a:p>
          <a:pPr rtl="1"/>
          <a:r>
            <a:rPr lang="fa-IR" sz="2400" b="1" dirty="0" smtClean="0">
              <a:effectLst>
                <a:outerShdw blurRad="38100" dist="38100" dir="2700000" algn="tl">
                  <a:srgbClr val="000000">
                    <a:alpha val="43137"/>
                  </a:srgbClr>
                </a:outerShdw>
              </a:effectLst>
              <a:cs typeface="B Nazanin" pitchFamily="2" charset="-78"/>
            </a:rPr>
            <a:t>دایره اعتبارات</a:t>
          </a:r>
          <a:endParaRPr lang="en-US" sz="2400" b="1" dirty="0">
            <a:effectLst>
              <a:outerShdw blurRad="38100" dist="38100" dir="2700000" algn="tl">
                <a:srgbClr val="000000">
                  <a:alpha val="43137"/>
                </a:srgbClr>
              </a:outerShdw>
            </a:effectLst>
            <a:cs typeface="B Nazanin" pitchFamily="2" charset="-78"/>
          </a:endParaRPr>
        </a:p>
      </dgm:t>
    </dgm:pt>
    <dgm:pt modelId="{5F29FD7C-362A-4547-AB6F-9042C01494FF}" type="parTrans" cxnId="{401D195F-1351-464F-8397-F4CBC9710422}">
      <dgm:prSet/>
      <dgm:spPr/>
      <dgm:t>
        <a:bodyPr/>
        <a:lstStyle/>
        <a:p>
          <a:pPr rtl="1"/>
          <a:endParaRPr lang="en-US" sz="2000" b="1">
            <a:effectLst>
              <a:outerShdw blurRad="38100" dist="38100" dir="2700000" algn="tl">
                <a:srgbClr val="000000">
                  <a:alpha val="43137"/>
                </a:srgbClr>
              </a:outerShdw>
            </a:effectLst>
            <a:cs typeface="B Nazanin" pitchFamily="2" charset="-78"/>
          </a:endParaRPr>
        </a:p>
      </dgm:t>
    </dgm:pt>
    <dgm:pt modelId="{4AC3966A-B070-489F-A5CD-9DB25429E2DD}" type="sibTrans" cxnId="{401D195F-1351-464F-8397-F4CBC9710422}">
      <dgm:prSet/>
      <dgm:spPr/>
      <dgm:t>
        <a:bodyPr/>
        <a:lstStyle/>
        <a:p>
          <a:pPr rtl="1"/>
          <a:endParaRPr lang="en-US"/>
        </a:p>
      </dgm:t>
    </dgm:pt>
    <dgm:pt modelId="{B56AB3B3-3231-4D74-8EEC-8029807D888F}">
      <dgm:prSet custT="1"/>
      <dgm:spPr/>
      <dgm:t>
        <a:bodyPr/>
        <a:lstStyle/>
        <a:p>
          <a:pPr rtl="1"/>
          <a:r>
            <a:rPr lang="fa-IR" sz="2400" b="1" dirty="0" smtClean="0">
              <a:effectLst>
                <a:outerShdw blurRad="38100" dist="38100" dir="2700000" algn="tl">
                  <a:srgbClr val="000000">
                    <a:alpha val="43137"/>
                  </a:srgbClr>
                </a:outerShdw>
              </a:effectLst>
              <a:cs typeface="B Nazanin" pitchFamily="2" charset="-78"/>
            </a:rPr>
            <a:t>دایره فروش</a:t>
          </a:r>
          <a:endParaRPr lang="en-US" sz="2400" b="1" dirty="0">
            <a:effectLst>
              <a:outerShdw blurRad="38100" dist="38100" dir="2700000" algn="tl">
                <a:srgbClr val="000000">
                  <a:alpha val="43137"/>
                </a:srgbClr>
              </a:outerShdw>
            </a:effectLst>
            <a:cs typeface="B Nazanin" pitchFamily="2" charset="-78"/>
          </a:endParaRPr>
        </a:p>
      </dgm:t>
    </dgm:pt>
    <dgm:pt modelId="{6B3DE6AC-A399-447F-BA7F-408EBDC1B0A4}" type="parTrans" cxnId="{950EB5C6-DE3E-4C5A-9027-EC1C579C7B46}">
      <dgm:prSet/>
      <dgm:spPr/>
      <dgm:t>
        <a:bodyPr/>
        <a:lstStyle/>
        <a:p>
          <a:pPr rtl="1"/>
          <a:endParaRPr lang="en-US" sz="2000" b="1">
            <a:effectLst>
              <a:outerShdw blurRad="38100" dist="38100" dir="2700000" algn="tl">
                <a:srgbClr val="000000">
                  <a:alpha val="43137"/>
                </a:srgbClr>
              </a:outerShdw>
            </a:effectLst>
            <a:cs typeface="B Nazanin" pitchFamily="2" charset="-78"/>
          </a:endParaRPr>
        </a:p>
      </dgm:t>
    </dgm:pt>
    <dgm:pt modelId="{CEF5D6B5-1F1E-462E-920D-F9026925773E}" type="sibTrans" cxnId="{950EB5C6-DE3E-4C5A-9027-EC1C579C7B46}">
      <dgm:prSet/>
      <dgm:spPr/>
      <dgm:t>
        <a:bodyPr/>
        <a:lstStyle/>
        <a:p>
          <a:pPr rtl="1"/>
          <a:endParaRPr lang="en-US"/>
        </a:p>
      </dgm:t>
    </dgm:pt>
    <dgm:pt modelId="{E925AD9A-ADD0-4765-A276-B2D63A0724BD}">
      <dgm:prSet custT="1"/>
      <dgm:spPr/>
      <dgm:t>
        <a:bodyPr/>
        <a:lstStyle/>
        <a:p>
          <a:pPr rtl="1"/>
          <a:r>
            <a:rPr lang="fa-IR" sz="2000" b="1" dirty="0" smtClean="0">
              <a:cs typeface="B Nazanin"/>
            </a:rPr>
            <a:t>جدول سنی بدهکاران</a:t>
          </a:r>
          <a:endParaRPr lang="fa-IR" sz="2000" b="1" dirty="0">
            <a:cs typeface="B Nazanin"/>
          </a:endParaRPr>
        </a:p>
      </dgm:t>
    </dgm:pt>
    <dgm:pt modelId="{D3989028-B6C4-4D5C-9269-75F2393179AB}" type="parTrans" cxnId="{E76DE535-9932-4786-8CFB-68EA86FE4633}">
      <dgm:prSet/>
      <dgm:spPr/>
      <dgm:t>
        <a:bodyPr/>
        <a:lstStyle/>
        <a:p>
          <a:pPr rtl="1"/>
          <a:endParaRPr lang="fa-IR"/>
        </a:p>
      </dgm:t>
    </dgm:pt>
    <dgm:pt modelId="{769FBAAF-5A83-45DC-A469-53CC7F901224}" type="sibTrans" cxnId="{E76DE535-9932-4786-8CFB-68EA86FE4633}">
      <dgm:prSet/>
      <dgm:spPr/>
      <dgm:t>
        <a:bodyPr/>
        <a:lstStyle/>
        <a:p>
          <a:pPr rtl="1"/>
          <a:endParaRPr lang="fa-IR"/>
        </a:p>
      </dgm:t>
    </dgm:pt>
    <dgm:pt modelId="{AE4FE170-43D6-4AA3-B64E-B6175732A26E}">
      <dgm:prSet custT="1"/>
      <dgm:spPr/>
      <dgm:t>
        <a:bodyPr/>
        <a:lstStyle/>
        <a:p>
          <a:pPr rtl="1"/>
          <a:r>
            <a:rPr lang="fa-IR" sz="2000" b="1" dirty="0" smtClean="0">
              <a:cs typeface="B Nazanin"/>
            </a:rPr>
            <a:t>حذف مطالبات</a:t>
          </a:r>
          <a:endParaRPr lang="fa-IR" sz="2000" b="1" dirty="0">
            <a:cs typeface="B Nazanin"/>
          </a:endParaRPr>
        </a:p>
      </dgm:t>
    </dgm:pt>
    <dgm:pt modelId="{5E3112C4-5D86-4037-857D-869266A5FC24}" type="parTrans" cxnId="{2689DD5A-0852-4B8F-BC9B-DDBD601C074E}">
      <dgm:prSet/>
      <dgm:spPr/>
      <dgm:t>
        <a:bodyPr/>
        <a:lstStyle/>
        <a:p>
          <a:pPr rtl="1"/>
          <a:endParaRPr lang="fa-IR"/>
        </a:p>
      </dgm:t>
    </dgm:pt>
    <dgm:pt modelId="{1E30764E-8306-449E-AD88-49CE01743CDC}" type="sibTrans" cxnId="{2689DD5A-0852-4B8F-BC9B-DDBD601C074E}">
      <dgm:prSet/>
      <dgm:spPr/>
      <dgm:t>
        <a:bodyPr/>
        <a:lstStyle/>
        <a:p>
          <a:pPr rtl="1"/>
          <a:endParaRPr lang="fa-IR"/>
        </a:p>
      </dgm:t>
    </dgm:pt>
    <dgm:pt modelId="{925C3C4E-EEAE-4CB4-9A5B-CBD3A75FD46B}" type="pres">
      <dgm:prSet presAssocID="{4CF5B3AE-9593-4603-BB63-21B7BCA1B840}" presName="mainComposite" presStyleCnt="0">
        <dgm:presLayoutVars>
          <dgm:chPref val="1"/>
          <dgm:dir/>
          <dgm:animOne val="branch"/>
          <dgm:animLvl val="lvl"/>
          <dgm:resizeHandles val="exact"/>
        </dgm:presLayoutVars>
      </dgm:prSet>
      <dgm:spPr/>
      <dgm:t>
        <a:bodyPr/>
        <a:lstStyle/>
        <a:p>
          <a:endParaRPr lang="en-US"/>
        </a:p>
      </dgm:t>
    </dgm:pt>
    <dgm:pt modelId="{519B6376-B99E-4C9A-87F2-403B62DEA314}" type="pres">
      <dgm:prSet presAssocID="{4CF5B3AE-9593-4603-BB63-21B7BCA1B840}" presName="hierFlow" presStyleCnt="0"/>
      <dgm:spPr/>
      <dgm:t>
        <a:bodyPr/>
        <a:lstStyle/>
        <a:p>
          <a:pPr rtl="1"/>
          <a:endParaRPr lang="fa-IR"/>
        </a:p>
      </dgm:t>
    </dgm:pt>
    <dgm:pt modelId="{4D1269D8-D1BE-43AD-814A-B4605744F217}" type="pres">
      <dgm:prSet presAssocID="{4CF5B3AE-9593-4603-BB63-21B7BCA1B840}" presName="hierChild1" presStyleCnt="0">
        <dgm:presLayoutVars>
          <dgm:chPref val="1"/>
          <dgm:animOne val="branch"/>
          <dgm:animLvl val="lvl"/>
        </dgm:presLayoutVars>
      </dgm:prSet>
      <dgm:spPr/>
      <dgm:t>
        <a:bodyPr/>
        <a:lstStyle/>
        <a:p>
          <a:pPr rtl="1"/>
          <a:endParaRPr lang="fa-IR"/>
        </a:p>
      </dgm:t>
    </dgm:pt>
    <dgm:pt modelId="{CC0796BA-EFB2-431E-B8F3-A60FE6002003}" type="pres">
      <dgm:prSet presAssocID="{EF49B5C2-38BE-47E6-A893-DFC50A939F60}" presName="Name14" presStyleCnt="0"/>
      <dgm:spPr/>
      <dgm:t>
        <a:bodyPr/>
        <a:lstStyle/>
        <a:p>
          <a:pPr rtl="1"/>
          <a:endParaRPr lang="fa-IR"/>
        </a:p>
      </dgm:t>
    </dgm:pt>
    <dgm:pt modelId="{F5AE78C9-DE1B-44FE-B993-A163D1FD3310}" type="pres">
      <dgm:prSet presAssocID="{EF49B5C2-38BE-47E6-A893-DFC50A939F60}" presName="level1Shape" presStyleLbl="node0" presStyleIdx="0" presStyleCnt="1" custScaleX="271153" custScaleY="145220">
        <dgm:presLayoutVars>
          <dgm:chPref val="3"/>
        </dgm:presLayoutVars>
      </dgm:prSet>
      <dgm:spPr/>
      <dgm:t>
        <a:bodyPr/>
        <a:lstStyle/>
        <a:p>
          <a:endParaRPr lang="en-US"/>
        </a:p>
      </dgm:t>
    </dgm:pt>
    <dgm:pt modelId="{CCD5AE5B-A174-4242-ACBB-CA291378CD68}" type="pres">
      <dgm:prSet presAssocID="{EF49B5C2-38BE-47E6-A893-DFC50A939F60}" presName="hierChild2" presStyleCnt="0"/>
      <dgm:spPr/>
      <dgm:t>
        <a:bodyPr/>
        <a:lstStyle/>
        <a:p>
          <a:pPr rtl="1"/>
          <a:endParaRPr lang="fa-IR"/>
        </a:p>
      </dgm:t>
    </dgm:pt>
    <dgm:pt modelId="{F776EF96-9D31-4E80-BD16-515B389A5D8C}" type="pres">
      <dgm:prSet presAssocID="{09427E75-D16A-4047-919C-594D6DD9F126}" presName="Name19" presStyleLbl="parChTrans1D2" presStyleIdx="0" presStyleCnt="6"/>
      <dgm:spPr/>
      <dgm:t>
        <a:bodyPr/>
        <a:lstStyle/>
        <a:p>
          <a:endParaRPr lang="en-US"/>
        </a:p>
      </dgm:t>
    </dgm:pt>
    <dgm:pt modelId="{2B8BEA9D-68DB-46E6-8222-315E8C6E2C61}" type="pres">
      <dgm:prSet presAssocID="{8DE81E9D-C2C8-4B0E-B8C2-664A4E737B8A}" presName="Name21" presStyleCnt="0"/>
      <dgm:spPr/>
      <dgm:t>
        <a:bodyPr/>
        <a:lstStyle/>
        <a:p>
          <a:pPr rtl="1"/>
          <a:endParaRPr lang="fa-IR"/>
        </a:p>
      </dgm:t>
    </dgm:pt>
    <dgm:pt modelId="{9D509310-BCDD-4298-A758-1063CADE1C4A}" type="pres">
      <dgm:prSet presAssocID="{8DE81E9D-C2C8-4B0E-B8C2-664A4E737B8A}" presName="level2Shape" presStyleLbl="node2" presStyleIdx="0" presStyleCnt="6" custScaleY="172608"/>
      <dgm:spPr/>
      <dgm:t>
        <a:bodyPr/>
        <a:lstStyle/>
        <a:p>
          <a:endParaRPr lang="en-US"/>
        </a:p>
      </dgm:t>
    </dgm:pt>
    <dgm:pt modelId="{43C04916-1C03-4233-819B-FE873D9233F8}" type="pres">
      <dgm:prSet presAssocID="{8DE81E9D-C2C8-4B0E-B8C2-664A4E737B8A}" presName="hierChild3" presStyleCnt="0"/>
      <dgm:spPr/>
      <dgm:t>
        <a:bodyPr/>
        <a:lstStyle/>
        <a:p>
          <a:pPr rtl="1"/>
          <a:endParaRPr lang="fa-IR"/>
        </a:p>
      </dgm:t>
    </dgm:pt>
    <dgm:pt modelId="{6FA10B42-B670-47E2-8FBB-AE75B1D006B1}" type="pres">
      <dgm:prSet presAssocID="{D3989028-B6C4-4D5C-9269-75F2393179AB}" presName="Name19" presStyleLbl="parChTrans1D3" presStyleIdx="0" presStyleCnt="2"/>
      <dgm:spPr/>
      <dgm:t>
        <a:bodyPr/>
        <a:lstStyle/>
        <a:p>
          <a:pPr rtl="1"/>
          <a:endParaRPr lang="fa-IR"/>
        </a:p>
      </dgm:t>
    </dgm:pt>
    <dgm:pt modelId="{D240484A-A12F-4A03-8CC5-0EF627DE14B9}" type="pres">
      <dgm:prSet presAssocID="{E925AD9A-ADD0-4765-A276-B2D63A0724BD}" presName="Name21" presStyleCnt="0"/>
      <dgm:spPr/>
      <dgm:t>
        <a:bodyPr/>
        <a:lstStyle/>
        <a:p>
          <a:pPr rtl="1"/>
          <a:endParaRPr lang="fa-IR"/>
        </a:p>
      </dgm:t>
    </dgm:pt>
    <dgm:pt modelId="{A4B64207-7619-4088-A27E-78844EDC4583}" type="pres">
      <dgm:prSet presAssocID="{E925AD9A-ADD0-4765-A276-B2D63A0724BD}" presName="level2Shape" presStyleLbl="node3" presStyleIdx="0" presStyleCnt="2"/>
      <dgm:spPr/>
      <dgm:t>
        <a:bodyPr/>
        <a:lstStyle/>
        <a:p>
          <a:pPr rtl="1"/>
          <a:endParaRPr lang="fa-IR"/>
        </a:p>
      </dgm:t>
    </dgm:pt>
    <dgm:pt modelId="{1086CB2B-3169-4D67-8BE9-8EAA9422F24D}" type="pres">
      <dgm:prSet presAssocID="{E925AD9A-ADD0-4765-A276-B2D63A0724BD}" presName="hierChild3" presStyleCnt="0"/>
      <dgm:spPr/>
      <dgm:t>
        <a:bodyPr/>
        <a:lstStyle/>
        <a:p>
          <a:pPr rtl="1"/>
          <a:endParaRPr lang="fa-IR"/>
        </a:p>
      </dgm:t>
    </dgm:pt>
    <dgm:pt modelId="{8BD0D1D7-1213-47CF-A0C6-A198184EC14F}" type="pres">
      <dgm:prSet presAssocID="{5E3112C4-5D86-4037-857D-869266A5FC24}" presName="Name19" presStyleLbl="parChTrans1D3" presStyleIdx="1" presStyleCnt="2"/>
      <dgm:spPr/>
      <dgm:t>
        <a:bodyPr/>
        <a:lstStyle/>
        <a:p>
          <a:pPr rtl="1"/>
          <a:endParaRPr lang="fa-IR"/>
        </a:p>
      </dgm:t>
    </dgm:pt>
    <dgm:pt modelId="{3CB4137C-93E9-4D39-B178-EAA16CF2590A}" type="pres">
      <dgm:prSet presAssocID="{AE4FE170-43D6-4AA3-B64E-B6175732A26E}" presName="Name21" presStyleCnt="0"/>
      <dgm:spPr/>
      <dgm:t>
        <a:bodyPr/>
        <a:lstStyle/>
        <a:p>
          <a:pPr rtl="1"/>
          <a:endParaRPr lang="fa-IR"/>
        </a:p>
      </dgm:t>
    </dgm:pt>
    <dgm:pt modelId="{A77C031C-EE5D-499C-9122-0B25CEDE8AC5}" type="pres">
      <dgm:prSet presAssocID="{AE4FE170-43D6-4AA3-B64E-B6175732A26E}" presName="level2Shape" presStyleLbl="node3" presStyleIdx="1" presStyleCnt="2"/>
      <dgm:spPr/>
      <dgm:t>
        <a:bodyPr/>
        <a:lstStyle/>
        <a:p>
          <a:pPr rtl="1"/>
          <a:endParaRPr lang="fa-IR"/>
        </a:p>
      </dgm:t>
    </dgm:pt>
    <dgm:pt modelId="{D2BB03B4-4A2B-4CB7-9772-683ED0169834}" type="pres">
      <dgm:prSet presAssocID="{AE4FE170-43D6-4AA3-B64E-B6175732A26E}" presName="hierChild3" presStyleCnt="0"/>
      <dgm:spPr/>
      <dgm:t>
        <a:bodyPr/>
        <a:lstStyle/>
        <a:p>
          <a:pPr rtl="1"/>
          <a:endParaRPr lang="fa-IR"/>
        </a:p>
      </dgm:t>
    </dgm:pt>
    <dgm:pt modelId="{8D6491DD-C15A-4836-912A-C6D205D22F59}" type="pres">
      <dgm:prSet presAssocID="{05C9ACC4-77CC-423C-8D24-17EE39A4F404}" presName="Name19" presStyleLbl="parChTrans1D2" presStyleIdx="1" presStyleCnt="6"/>
      <dgm:spPr/>
      <dgm:t>
        <a:bodyPr/>
        <a:lstStyle/>
        <a:p>
          <a:endParaRPr lang="en-US"/>
        </a:p>
      </dgm:t>
    </dgm:pt>
    <dgm:pt modelId="{A722F391-1A5E-4954-B477-B73EFED5D0D3}" type="pres">
      <dgm:prSet presAssocID="{4CDEC74D-6141-4C82-B87B-31DF1029426A}" presName="Name21" presStyleCnt="0"/>
      <dgm:spPr/>
      <dgm:t>
        <a:bodyPr/>
        <a:lstStyle/>
        <a:p>
          <a:pPr rtl="1"/>
          <a:endParaRPr lang="fa-IR"/>
        </a:p>
      </dgm:t>
    </dgm:pt>
    <dgm:pt modelId="{85EFB2CC-016E-4477-AC00-746DDCF43001}" type="pres">
      <dgm:prSet presAssocID="{4CDEC74D-6141-4C82-B87B-31DF1029426A}" presName="level2Shape" presStyleLbl="node2" presStyleIdx="1" presStyleCnt="6" custScaleY="166147"/>
      <dgm:spPr/>
      <dgm:t>
        <a:bodyPr/>
        <a:lstStyle/>
        <a:p>
          <a:endParaRPr lang="en-US"/>
        </a:p>
      </dgm:t>
    </dgm:pt>
    <dgm:pt modelId="{98DAD1E1-DF43-4E2F-8C0C-CAB3D55FC297}" type="pres">
      <dgm:prSet presAssocID="{4CDEC74D-6141-4C82-B87B-31DF1029426A}" presName="hierChild3" presStyleCnt="0"/>
      <dgm:spPr/>
      <dgm:t>
        <a:bodyPr/>
        <a:lstStyle/>
        <a:p>
          <a:pPr rtl="1"/>
          <a:endParaRPr lang="fa-IR"/>
        </a:p>
      </dgm:t>
    </dgm:pt>
    <dgm:pt modelId="{E324E4B5-FBF9-42F0-840A-5D0979436882}" type="pres">
      <dgm:prSet presAssocID="{2BF21146-9859-459F-9411-28324B6DB9C3}" presName="Name19" presStyleLbl="parChTrans1D2" presStyleIdx="2" presStyleCnt="6"/>
      <dgm:spPr/>
      <dgm:t>
        <a:bodyPr/>
        <a:lstStyle/>
        <a:p>
          <a:endParaRPr lang="en-US"/>
        </a:p>
      </dgm:t>
    </dgm:pt>
    <dgm:pt modelId="{901B35C2-AD69-4461-BB7D-961944ADC99B}" type="pres">
      <dgm:prSet presAssocID="{29EC7118-DC5A-4019-B186-0F2FA4342AF2}" presName="Name21" presStyleCnt="0"/>
      <dgm:spPr/>
      <dgm:t>
        <a:bodyPr/>
        <a:lstStyle/>
        <a:p>
          <a:pPr rtl="1"/>
          <a:endParaRPr lang="fa-IR"/>
        </a:p>
      </dgm:t>
    </dgm:pt>
    <dgm:pt modelId="{3010126A-6F88-4D63-B478-9C6898287AB0}" type="pres">
      <dgm:prSet presAssocID="{29EC7118-DC5A-4019-B186-0F2FA4342AF2}" presName="level2Shape" presStyleLbl="node2" presStyleIdx="2" presStyleCnt="6" custScaleY="160699"/>
      <dgm:spPr/>
      <dgm:t>
        <a:bodyPr/>
        <a:lstStyle/>
        <a:p>
          <a:endParaRPr lang="en-US"/>
        </a:p>
      </dgm:t>
    </dgm:pt>
    <dgm:pt modelId="{471921F3-1C15-4CA7-8F0F-F9449F00417C}" type="pres">
      <dgm:prSet presAssocID="{29EC7118-DC5A-4019-B186-0F2FA4342AF2}" presName="hierChild3" presStyleCnt="0"/>
      <dgm:spPr/>
      <dgm:t>
        <a:bodyPr/>
        <a:lstStyle/>
        <a:p>
          <a:pPr rtl="1"/>
          <a:endParaRPr lang="fa-IR"/>
        </a:p>
      </dgm:t>
    </dgm:pt>
    <dgm:pt modelId="{1069BB05-80C9-4305-9173-2F04ED138FAA}" type="pres">
      <dgm:prSet presAssocID="{131CC1A3-B700-4BDA-B07A-82DD60F3A895}" presName="Name19" presStyleLbl="parChTrans1D2" presStyleIdx="3" presStyleCnt="6"/>
      <dgm:spPr/>
      <dgm:t>
        <a:bodyPr/>
        <a:lstStyle/>
        <a:p>
          <a:endParaRPr lang="en-US"/>
        </a:p>
      </dgm:t>
    </dgm:pt>
    <dgm:pt modelId="{7D1DA6A7-0D20-4E14-BEF4-65E8CD57DD94}" type="pres">
      <dgm:prSet presAssocID="{93D11FF6-43E6-45B7-999A-2D4F87E60F97}" presName="Name21" presStyleCnt="0"/>
      <dgm:spPr/>
      <dgm:t>
        <a:bodyPr/>
        <a:lstStyle/>
        <a:p>
          <a:pPr rtl="1"/>
          <a:endParaRPr lang="fa-IR"/>
        </a:p>
      </dgm:t>
    </dgm:pt>
    <dgm:pt modelId="{40AC4C2B-0A30-435A-A006-066911879415}" type="pres">
      <dgm:prSet presAssocID="{93D11FF6-43E6-45B7-999A-2D4F87E60F97}" presName="level2Shape" presStyleLbl="node2" presStyleIdx="3" presStyleCnt="6" custScaleY="162916"/>
      <dgm:spPr/>
      <dgm:t>
        <a:bodyPr/>
        <a:lstStyle/>
        <a:p>
          <a:endParaRPr lang="en-US"/>
        </a:p>
      </dgm:t>
    </dgm:pt>
    <dgm:pt modelId="{41E78993-1BDA-4D56-B6A4-C9F2A6524865}" type="pres">
      <dgm:prSet presAssocID="{93D11FF6-43E6-45B7-999A-2D4F87E60F97}" presName="hierChild3" presStyleCnt="0"/>
      <dgm:spPr/>
      <dgm:t>
        <a:bodyPr/>
        <a:lstStyle/>
        <a:p>
          <a:pPr rtl="1"/>
          <a:endParaRPr lang="fa-IR"/>
        </a:p>
      </dgm:t>
    </dgm:pt>
    <dgm:pt modelId="{082DD59D-FD29-4BF9-A19A-503E7F7F1CE0}" type="pres">
      <dgm:prSet presAssocID="{5F29FD7C-362A-4547-AB6F-9042C01494FF}" presName="Name19" presStyleLbl="parChTrans1D2" presStyleIdx="4" presStyleCnt="6"/>
      <dgm:spPr/>
      <dgm:t>
        <a:bodyPr/>
        <a:lstStyle/>
        <a:p>
          <a:endParaRPr lang="en-US"/>
        </a:p>
      </dgm:t>
    </dgm:pt>
    <dgm:pt modelId="{0093C853-46FB-4A6C-A0D4-C78C71307AC2}" type="pres">
      <dgm:prSet presAssocID="{AE03BBCC-E6BE-4EAA-B9F6-578135DBEAE0}" presName="Name21" presStyleCnt="0"/>
      <dgm:spPr/>
      <dgm:t>
        <a:bodyPr/>
        <a:lstStyle/>
        <a:p>
          <a:pPr rtl="1"/>
          <a:endParaRPr lang="fa-IR"/>
        </a:p>
      </dgm:t>
    </dgm:pt>
    <dgm:pt modelId="{78324493-7CE8-4102-87E6-416233799A7B}" type="pres">
      <dgm:prSet presAssocID="{AE03BBCC-E6BE-4EAA-B9F6-578135DBEAE0}" presName="level2Shape" presStyleLbl="node2" presStyleIdx="4" presStyleCnt="6" custScaleY="164450"/>
      <dgm:spPr/>
      <dgm:t>
        <a:bodyPr/>
        <a:lstStyle/>
        <a:p>
          <a:endParaRPr lang="en-US"/>
        </a:p>
      </dgm:t>
    </dgm:pt>
    <dgm:pt modelId="{85E9D30D-879A-434F-AB54-5A97C20E637A}" type="pres">
      <dgm:prSet presAssocID="{AE03BBCC-E6BE-4EAA-B9F6-578135DBEAE0}" presName="hierChild3" presStyleCnt="0"/>
      <dgm:spPr/>
      <dgm:t>
        <a:bodyPr/>
        <a:lstStyle/>
        <a:p>
          <a:pPr rtl="1"/>
          <a:endParaRPr lang="fa-IR"/>
        </a:p>
      </dgm:t>
    </dgm:pt>
    <dgm:pt modelId="{1155CFFB-2E6D-44D0-88AE-FBC9AF914516}" type="pres">
      <dgm:prSet presAssocID="{6B3DE6AC-A399-447F-BA7F-408EBDC1B0A4}" presName="Name19" presStyleLbl="parChTrans1D2" presStyleIdx="5" presStyleCnt="6"/>
      <dgm:spPr/>
      <dgm:t>
        <a:bodyPr/>
        <a:lstStyle/>
        <a:p>
          <a:endParaRPr lang="en-US"/>
        </a:p>
      </dgm:t>
    </dgm:pt>
    <dgm:pt modelId="{7F3ED4CF-618B-4570-B11C-6D515B65FFE3}" type="pres">
      <dgm:prSet presAssocID="{B56AB3B3-3231-4D74-8EEC-8029807D888F}" presName="Name21" presStyleCnt="0"/>
      <dgm:spPr/>
      <dgm:t>
        <a:bodyPr/>
        <a:lstStyle/>
        <a:p>
          <a:pPr rtl="1"/>
          <a:endParaRPr lang="fa-IR"/>
        </a:p>
      </dgm:t>
    </dgm:pt>
    <dgm:pt modelId="{44078FC8-DAEB-4602-A371-6F0B5646DB9E}" type="pres">
      <dgm:prSet presAssocID="{B56AB3B3-3231-4D74-8EEC-8029807D888F}" presName="level2Shape" presStyleLbl="node2" presStyleIdx="5" presStyleCnt="6" custScaleY="164451"/>
      <dgm:spPr/>
      <dgm:t>
        <a:bodyPr/>
        <a:lstStyle/>
        <a:p>
          <a:endParaRPr lang="en-US"/>
        </a:p>
      </dgm:t>
    </dgm:pt>
    <dgm:pt modelId="{8F7BF177-7DC5-4DB6-BF6B-24F3B534452D}" type="pres">
      <dgm:prSet presAssocID="{B56AB3B3-3231-4D74-8EEC-8029807D888F}" presName="hierChild3" presStyleCnt="0"/>
      <dgm:spPr/>
      <dgm:t>
        <a:bodyPr/>
        <a:lstStyle/>
        <a:p>
          <a:pPr rtl="1"/>
          <a:endParaRPr lang="fa-IR"/>
        </a:p>
      </dgm:t>
    </dgm:pt>
    <dgm:pt modelId="{14EA4D82-3D03-4A27-A26A-603B034CECB1}" type="pres">
      <dgm:prSet presAssocID="{4CF5B3AE-9593-4603-BB63-21B7BCA1B840}" presName="bgShapesFlow" presStyleCnt="0"/>
      <dgm:spPr/>
      <dgm:t>
        <a:bodyPr/>
        <a:lstStyle/>
        <a:p>
          <a:pPr rtl="1"/>
          <a:endParaRPr lang="fa-IR"/>
        </a:p>
      </dgm:t>
    </dgm:pt>
  </dgm:ptLst>
  <dgm:cxnLst>
    <dgm:cxn modelId="{DEB81B54-4297-434D-AF8E-E21B3DBD7C13}" type="presOf" srcId="{93D11FF6-43E6-45B7-999A-2D4F87E60F97}" destId="{40AC4C2B-0A30-435A-A006-066911879415}" srcOrd="0" destOrd="0" presId="urn:microsoft.com/office/officeart/2005/8/layout/hierarchy6"/>
    <dgm:cxn modelId="{7237BF39-2DA2-4CB9-9FF1-3EC17282984C}" type="presOf" srcId="{8DE81E9D-C2C8-4B0E-B8C2-664A4E737B8A}" destId="{9D509310-BCDD-4298-A758-1063CADE1C4A}" srcOrd="0" destOrd="0" presId="urn:microsoft.com/office/officeart/2005/8/layout/hierarchy6"/>
    <dgm:cxn modelId="{401D195F-1351-464F-8397-F4CBC9710422}" srcId="{EF49B5C2-38BE-47E6-A893-DFC50A939F60}" destId="{AE03BBCC-E6BE-4EAA-B9F6-578135DBEAE0}" srcOrd="4" destOrd="0" parTransId="{5F29FD7C-362A-4547-AB6F-9042C01494FF}" sibTransId="{4AC3966A-B070-489F-A5CD-9DB25429E2DD}"/>
    <dgm:cxn modelId="{E5033B26-81D0-4754-A852-490693E8D57E}" type="presOf" srcId="{6B3DE6AC-A399-447F-BA7F-408EBDC1B0A4}" destId="{1155CFFB-2E6D-44D0-88AE-FBC9AF914516}" srcOrd="0" destOrd="0" presId="urn:microsoft.com/office/officeart/2005/8/layout/hierarchy6"/>
    <dgm:cxn modelId="{71240F8C-E6FB-48C4-B410-553D287CAEB6}" srcId="{EF49B5C2-38BE-47E6-A893-DFC50A939F60}" destId="{29EC7118-DC5A-4019-B186-0F2FA4342AF2}" srcOrd="2" destOrd="0" parTransId="{2BF21146-9859-459F-9411-28324B6DB9C3}" sibTransId="{E3E81F69-7B5F-43BC-8ED7-C8F340895F55}"/>
    <dgm:cxn modelId="{B9DFE485-1765-4ED4-B73A-A85D2FCA6D70}" srcId="{EF49B5C2-38BE-47E6-A893-DFC50A939F60}" destId="{4CDEC74D-6141-4C82-B87B-31DF1029426A}" srcOrd="1" destOrd="0" parTransId="{05C9ACC4-77CC-423C-8D24-17EE39A4F404}" sibTransId="{F74B380C-2EB5-4491-A8B8-EC47A82ADD6B}"/>
    <dgm:cxn modelId="{BD66BC77-E6A3-421B-978C-A922FAB6AF95}" type="presOf" srcId="{5F29FD7C-362A-4547-AB6F-9042C01494FF}" destId="{082DD59D-FD29-4BF9-A19A-503E7F7F1CE0}" srcOrd="0" destOrd="0" presId="urn:microsoft.com/office/officeart/2005/8/layout/hierarchy6"/>
    <dgm:cxn modelId="{ED5C064C-86C7-44BE-BC36-4549AB12C4E7}" type="presOf" srcId="{29EC7118-DC5A-4019-B186-0F2FA4342AF2}" destId="{3010126A-6F88-4D63-B478-9C6898287AB0}" srcOrd="0" destOrd="0" presId="urn:microsoft.com/office/officeart/2005/8/layout/hierarchy6"/>
    <dgm:cxn modelId="{0F5CE67E-ADA9-4787-861D-601831B6F39A}" type="presOf" srcId="{4CDEC74D-6141-4C82-B87B-31DF1029426A}" destId="{85EFB2CC-016E-4477-AC00-746DDCF43001}" srcOrd="0" destOrd="0" presId="urn:microsoft.com/office/officeart/2005/8/layout/hierarchy6"/>
    <dgm:cxn modelId="{E76DE535-9932-4786-8CFB-68EA86FE4633}" srcId="{8DE81E9D-C2C8-4B0E-B8C2-664A4E737B8A}" destId="{E925AD9A-ADD0-4765-A276-B2D63A0724BD}" srcOrd="0" destOrd="0" parTransId="{D3989028-B6C4-4D5C-9269-75F2393179AB}" sibTransId="{769FBAAF-5A83-45DC-A469-53CC7F901224}"/>
    <dgm:cxn modelId="{C9883128-307B-4B45-95CA-815F283267BD}" type="presOf" srcId="{05C9ACC4-77CC-423C-8D24-17EE39A4F404}" destId="{8D6491DD-C15A-4836-912A-C6D205D22F59}" srcOrd="0" destOrd="0" presId="urn:microsoft.com/office/officeart/2005/8/layout/hierarchy6"/>
    <dgm:cxn modelId="{0B8065D5-3FCE-485E-8049-08DB34F0C93E}" type="presOf" srcId="{09427E75-D16A-4047-919C-594D6DD9F126}" destId="{F776EF96-9D31-4E80-BD16-515B389A5D8C}" srcOrd="0" destOrd="0" presId="urn:microsoft.com/office/officeart/2005/8/layout/hierarchy6"/>
    <dgm:cxn modelId="{45288239-5420-4456-8B40-5F7AEB49484A}" type="presOf" srcId="{EF49B5C2-38BE-47E6-A893-DFC50A939F60}" destId="{F5AE78C9-DE1B-44FE-B993-A163D1FD3310}" srcOrd="0" destOrd="0" presId="urn:microsoft.com/office/officeart/2005/8/layout/hierarchy6"/>
    <dgm:cxn modelId="{2DF88012-4F59-4A26-9DAA-7A6D8CC20159}" type="presOf" srcId="{E925AD9A-ADD0-4765-A276-B2D63A0724BD}" destId="{A4B64207-7619-4088-A27E-78844EDC4583}" srcOrd="0" destOrd="0" presId="urn:microsoft.com/office/officeart/2005/8/layout/hierarchy6"/>
    <dgm:cxn modelId="{AB39BB02-9818-4E9A-84A2-A43A08CD7D63}" type="presOf" srcId="{2BF21146-9859-459F-9411-28324B6DB9C3}" destId="{E324E4B5-FBF9-42F0-840A-5D0979436882}" srcOrd="0" destOrd="0" presId="urn:microsoft.com/office/officeart/2005/8/layout/hierarchy6"/>
    <dgm:cxn modelId="{37E3543D-1198-4C17-96F4-850438932F6D}" type="presOf" srcId="{131CC1A3-B700-4BDA-B07A-82DD60F3A895}" destId="{1069BB05-80C9-4305-9173-2F04ED138FAA}" srcOrd="0" destOrd="0" presId="urn:microsoft.com/office/officeart/2005/8/layout/hierarchy6"/>
    <dgm:cxn modelId="{A061732E-00A4-426D-A7EE-41C40231E805}" type="presOf" srcId="{B56AB3B3-3231-4D74-8EEC-8029807D888F}" destId="{44078FC8-DAEB-4602-A371-6F0B5646DB9E}" srcOrd="0" destOrd="0" presId="urn:microsoft.com/office/officeart/2005/8/layout/hierarchy6"/>
    <dgm:cxn modelId="{845182C8-5832-4334-BF74-CC08EEA00862}" type="presOf" srcId="{AE03BBCC-E6BE-4EAA-B9F6-578135DBEAE0}" destId="{78324493-7CE8-4102-87E6-416233799A7B}" srcOrd="0" destOrd="0" presId="urn:microsoft.com/office/officeart/2005/8/layout/hierarchy6"/>
    <dgm:cxn modelId="{3F37BCE5-5777-4CC1-AED1-2AE9F14D1192}" type="presOf" srcId="{AE4FE170-43D6-4AA3-B64E-B6175732A26E}" destId="{A77C031C-EE5D-499C-9122-0B25CEDE8AC5}" srcOrd="0" destOrd="0" presId="urn:microsoft.com/office/officeart/2005/8/layout/hierarchy6"/>
    <dgm:cxn modelId="{37ECBA95-BD41-4B32-8701-DBD70DCE256F}" type="presOf" srcId="{D3989028-B6C4-4D5C-9269-75F2393179AB}" destId="{6FA10B42-B670-47E2-8FBB-AE75B1D006B1}" srcOrd="0" destOrd="0" presId="urn:microsoft.com/office/officeart/2005/8/layout/hierarchy6"/>
    <dgm:cxn modelId="{2689DD5A-0852-4B8F-BC9B-DDBD601C074E}" srcId="{8DE81E9D-C2C8-4B0E-B8C2-664A4E737B8A}" destId="{AE4FE170-43D6-4AA3-B64E-B6175732A26E}" srcOrd="1" destOrd="0" parTransId="{5E3112C4-5D86-4037-857D-869266A5FC24}" sibTransId="{1E30764E-8306-449E-AD88-49CE01743CDC}"/>
    <dgm:cxn modelId="{3D0C06A7-07A4-48D8-88C8-941EAC6F9636}" srcId="{EF49B5C2-38BE-47E6-A893-DFC50A939F60}" destId="{93D11FF6-43E6-45B7-999A-2D4F87E60F97}" srcOrd="3" destOrd="0" parTransId="{131CC1A3-B700-4BDA-B07A-82DD60F3A895}" sibTransId="{596735E2-EEE5-467A-8C17-DAF6504A9E52}"/>
    <dgm:cxn modelId="{237F8114-B07C-44B2-9DC6-B75F428670D6}" srcId="{EF49B5C2-38BE-47E6-A893-DFC50A939F60}" destId="{8DE81E9D-C2C8-4B0E-B8C2-664A4E737B8A}" srcOrd="0" destOrd="0" parTransId="{09427E75-D16A-4047-919C-594D6DD9F126}" sibTransId="{94BE5EA3-17EA-458B-8EF6-C408E712F8FD}"/>
    <dgm:cxn modelId="{A047A9F7-B232-401D-8997-8B80A8E317F3}" srcId="{4CF5B3AE-9593-4603-BB63-21B7BCA1B840}" destId="{EF49B5C2-38BE-47E6-A893-DFC50A939F60}" srcOrd="0" destOrd="0" parTransId="{0A6B4C91-4890-4370-B95E-2EDF7CA8571F}" sibTransId="{BD8C8ED8-DF6D-4B9D-B11E-E2FD052C1CD2}"/>
    <dgm:cxn modelId="{E21B01A3-B785-4562-8F49-09F472E6EA65}" type="presOf" srcId="{4CF5B3AE-9593-4603-BB63-21B7BCA1B840}" destId="{925C3C4E-EEAE-4CB4-9A5B-CBD3A75FD46B}" srcOrd="0" destOrd="0" presId="urn:microsoft.com/office/officeart/2005/8/layout/hierarchy6"/>
    <dgm:cxn modelId="{950EB5C6-DE3E-4C5A-9027-EC1C579C7B46}" srcId="{EF49B5C2-38BE-47E6-A893-DFC50A939F60}" destId="{B56AB3B3-3231-4D74-8EEC-8029807D888F}" srcOrd="5" destOrd="0" parTransId="{6B3DE6AC-A399-447F-BA7F-408EBDC1B0A4}" sibTransId="{CEF5D6B5-1F1E-462E-920D-F9026925773E}"/>
    <dgm:cxn modelId="{70868B19-99BD-4A35-A3D7-77DE1733A132}" type="presOf" srcId="{5E3112C4-5D86-4037-857D-869266A5FC24}" destId="{8BD0D1D7-1213-47CF-A0C6-A198184EC14F}" srcOrd="0" destOrd="0" presId="urn:microsoft.com/office/officeart/2005/8/layout/hierarchy6"/>
    <dgm:cxn modelId="{C23EDCEA-FCA4-4F06-986C-6D6F3A8340A4}" type="presParOf" srcId="{925C3C4E-EEAE-4CB4-9A5B-CBD3A75FD46B}" destId="{519B6376-B99E-4C9A-87F2-403B62DEA314}" srcOrd="0" destOrd="0" presId="urn:microsoft.com/office/officeart/2005/8/layout/hierarchy6"/>
    <dgm:cxn modelId="{A8606AA0-EF5F-4CD8-98E6-A758B3AB498B}" type="presParOf" srcId="{519B6376-B99E-4C9A-87F2-403B62DEA314}" destId="{4D1269D8-D1BE-43AD-814A-B4605744F217}" srcOrd="0" destOrd="0" presId="urn:microsoft.com/office/officeart/2005/8/layout/hierarchy6"/>
    <dgm:cxn modelId="{AF775E2A-3466-4A44-ABA0-B5637D39F407}" type="presParOf" srcId="{4D1269D8-D1BE-43AD-814A-B4605744F217}" destId="{CC0796BA-EFB2-431E-B8F3-A60FE6002003}" srcOrd="0" destOrd="0" presId="urn:microsoft.com/office/officeart/2005/8/layout/hierarchy6"/>
    <dgm:cxn modelId="{C11DFFC1-D35D-482B-867A-FD432B28D686}" type="presParOf" srcId="{CC0796BA-EFB2-431E-B8F3-A60FE6002003}" destId="{F5AE78C9-DE1B-44FE-B993-A163D1FD3310}" srcOrd="0" destOrd="0" presId="urn:microsoft.com/office/officeart/2005/8/layout/hierarchy6"/>
    <dgm:cxn modelId="{F0DDF303-2AE8-4623-9E5D-8B936A4C06C2}" type="presParOf" srcId="{CC0796BA-EFB2-431E-B8F3-A60FE6002003}" destId="{CCD5AE5B-A174-4242-ACBB-CA291378CD68}" srcOrd="1" destOrd="0" presId="urn:microsoft.com/office/officeart/2005/8/layout/hierarchy6"/>
    <dgm:cxn modelId="{7D7ABC74-AAF6-4214-B6D9-A6A48F50762C}" type="presParOf" srcId="{CCD5AE5B-A174-4242-ACBB-CA291378CD68}" destId="{F776EF96-9D31-4E80-BD16-515B389A5D8C}" srcOrd="0" destOrd="0" presId="urn:microsoft.com/office/officeart/2005/8/layout/hierarchy6"/>
    <dgm:cxn modelId="{D1D41AA7-DD16-485C-BE3C-0C415DB9D5FF}" type="presParOf" srcId="{CCD5AE5B-A174-4242-ACBB-CA291378CD68}" destId="{2B8BEA9D-68DB-46E6-8222-315E8C6E2C61}" srcOrd="1" destOrd="0" presId="urn:microsoft.com/office/officeart/2005/8/layout/hierarchy6"/>
    <dgm:cxn modelId="{F3D15C63-2420-423B-9A14-1D1B92696C4A}" type="presParOf" srcId="{2B8BEA9D-68DB-46E6-8222-315E8C6E2C61}" destId="{9D509310-BCDD-4298-A758-1063CADE1C4A}" srcOrd="0" destOrd="0" presId="urn:microsoft.com/office/officeart/2005/8/layout/hierarchy6"/>
    <dgm:cxn modelId="{511C114A-1BB8-4474-A3C9-E912B49E520E}" type="presParOf" srcId="{2B8BEA9D-68DB-46E6-8222-315E8C6E2C61}" destId="{43C04916-1C03-4233-819B-FE873D9233F8}" srcOrd="1" destOrd="0" presId="urn:microsoft.com/office/officeart/2005/8/layout/hierarchy6"/>
    <dgm:cxn modelId="{4413316F-A226-4EC3-9CD4-676CF7737317}" type="presParOf" srcId="{43C04916-1C03-4233-819B-FE873D9233F8}" destId="{6FA10B42-B670-47E2-8FBB-AE75B1D006B1}" srcOrd="0" destOrd="0" presId="urn:microsoft.com/office/officeart/2005/8/layout/hierarchy6"/>
    <dgm:cxn modelId="{DD98EBB2-B774-4EFF-B7CF-393917E48F5D}" type="presParOf" srcId="{43C04916-1C03-4233-819B-FE873D9233F8}" destId="{D240484A-A12F-4A03-8CC5-0EF627DE14B9}" srcOrd="1" destOrd="0" presId="urn:microsoft.com/office/officeart/2005/8/layout/hierarchy6"/>
    <dgm:cxn modelId="{369A6C53-C12E-45EE-AA8C-1373971A2408}" type="presParOf" srcId="{D240484A-A12F-4A03-8CC5-0EF627DE14B9}" destId="{A4B64207-7619-4088-A27E-78844EDC4583}" srcOrd="0" destOrd="0" presId="urn:microsoft.com/office/officeart/2005/8/layout/hierarchy6"/>
    <dgm:cxn modelId="{E61E2EF5-0E5A-4971-9FB8-E45AB6F69E79}" type="presParOf" srcId="{D240484A-A12F-4A03-8CC5-0EF627DE14B9}" destId="{1086CB2B-3169-4D67-8BE9-8EAA9422F24D}" srcOrd="1" destOrd="0" presId="urn:microsoft.com/office/officeart/2005/8/layout/hierarchy6"/>
    <dgm:cxn modelId="{59DB365D-8FDD-4042-982C-FF722878E9DE}" type="presParOf" srcId="{43C04916-1C03-4233-819B-FE873D9233F8}" destId="{8BD0D1D7-1213-47CF-A0C6-A198184EC14F}" srcOrd="2" destOrd="0" presId="urn:microsoft.com/office/officeart/2005/8/layout/hierarchy6"/>
    <dgm:cxn modelId="{E65F2BBE-5748-43E0-9392-3D659601312B}" type="presParOf" srcId="{43C04916-1C03-4233-819B-FE873D9233F8}" destId="{3CB4137C-93E9-4D39-B178-EAA16CF2590A}" srcOrd="3" destOrd="0" presId="urn:microsoft.com/office/officeart/2005/8/layout/hierarchy6"/>
    <dgm:cxn modelId="{DED8E3A9-B4DB-4E75-A315-CF1D3BE04FBD}" type="presParOf" srcId="{3CB4137C-93E9-4D39-B178-EAA16CF2590A}" destId="{A77C031C-EE5D-499C-9122-0B25CEDE8AC5}" srcOrd="0" destOrd="0" presId="urn:microsoft.com/office/officeart/2005/8/layout/hierarchy6"/>
    <dgm:cxn modelId="{5DA8031F-4CAB-49FF-9F89-953BB36E8ADB}" type="presParOf" srcId="{3CB4137C-93E9-4D39-B178-EAA16CF2590A}" destId="{D2BB03B4-4A2B-4CB7-9772-683ED0169834}" srcOrd="1" destOrd="0" presId="urn:microsoft.com/office/officeart/2005/8/layout/hierarchy6"/>
    <dgm:cxn modelId="{D5FAC5ED-44A0-42DD-8400-C87B2949F647}" type="presParOf" srcId="{CCD5AE5B-A174-4242-ACBB-CA291378CD68}" destId="{8D6491DD-C15A-4836-912A-C6D205D22F59}" srcOrd="2" destOrd="0" presId="urn:microsoft.com/office/officeart/2005/8/layout/hierarchy6"/>
    <dgm:cxn modelId="{818BE0E3-6A20-420B-B013-0849827E05AC}" type="presParOf" srcId="{CCD5AE5B-A174-4242-ACBB-CA291378CD68}" destId="{A722F391-1A5E-4954-B477-B73EFED5D0D3}" srcOrd="3" destOrd="0" presId="urn:microsoft.com/office/officeart/2005/8/layout/hierarchy6"/>
    <dgm:cxn modelId="{293F18E9-3D88-4AA2-95BF-9776F85107CA}" type="presParOf" srcId="{A722F391-1A5E-4954-B477-B73EFED5D0D3}" destId="{85EFB2CC-016E-4477-AC00-746DDCF43001}" srcOrd="0" destOrd="0" presId="urn:microsoft.com/office/officeart/2005/8/layout/hierarchy6"/>
    <dgm:cxn modelId="{BE95EEE2-1C70-4BD6-A6CC-369BC7FA373B}" type="presParOf" srcId="{A722F391-1A5E-4954-B477-B73EFED5D0D3}" destId="{98DAD1E1-DF43-4E2F-8C0C-CAB3D55FC297}" srcOrd="1" destOrd="0" presId="urn:microsoft.com/office/officeart/2005/8/layout/hierarchy6"/>
    <dgm:cxn modelId="{B7F5956E-9F7F-4794-AF16-70EA7C13C94B}" type="presParOf" srcId="{CCD5AE5B-A174-4242-ACBB-CA291378CD68}" destId="{E324E4B5-FBF9-42F0-840A-5D0979436882}" srcOrd="4" destOrd="0" presId="urn:microsoft.com/office/officeart/2005/8/layout/hierarchy6"/>
    <dgm:cxn modelId="{B1E623FE-7ED0-4B3A-843B-1EA32CADD5A0}" type="presParOf" srcId="{CCD5AE5B-A174-4242-ACBB-CA291378CD68}" destId="{901B35C2-AD69-4461-BB7D-961944ADC99B}" srcOrd="5" destOrd="0" presId="urn:microsoft.com/office/officeart/2005/8/layout/hierarchy6"/>
    <dgm:cxn modelId="{C64C0E6B-F4E8-4963-83A7-B81CE0DCE1B1}" type="presParOf" srcId="{901B35C2-AD69-4461-BB7D-961944ADC99B}" destId="{3010126A-6F88-4D63-B478-9C6898287AB0}" srcOrd="0" destOrd="0" presId="urn:microsoft.com/office/officeart/2005/8/layout/hierarchy6"/>
    <dgm:cxn modelId="{B41F655A-4266-4F58-A01E-33B18E7EB911}" type="presParOf" srcId="{901B35C2-AD69-4461-BB7D-961944ADC99B}" destId="{471921F3-1C15-4CA7-8F0F-F9449F00417C}" srcOrd="1" destOrd="0" presId="urn:microsoft.com/office/officeart/2005/8/layout/hierarchy6"/>
    <dgm:cxn modelId="{84929526-7F5B-420B-8DFF-75F7E66B5A47}" type="presParOf" srcId="{CCD5AE5B-A174-4242-ACBB-CA291378CD68}" destId="{1069BB05-80C9-4305-9173-2F04ED138FAA}" srcOrd="6" destOrd="0" presId="urn:microsoft.com/office/officeart/2005/8/layout/hierarchy6"/>
    <dgm:cxn modelId="{D5222A05-63AA-429B-B254-81BCDE4F7770}" type="presParOf" srcId="{CCD5AE5B-A174-4242-ACBB-CA291378CD68}" destId="{7D1DA6A7-0D20-4E14-BEF4-65E8CD57DD94}" srcOrd="7" destOrd="0" presId="urn:microsoft.com/office/officeart/2005/8/layout/hierarchy6"/>
    <dgm:cxn modelId="{40A44B28-B49D-4C75-9B27-595A6845E8C7}" type="presParOf" srcId="{7D1DA6A7-0D20-4E14-BEF4-65E8CD57DD94}" destId="{40AC4C2B-0A30-435A-A006-066911879415}" srcOrd="0" destOrd="0" presId="urn:microsoft.com/office/officeart/2005/8/layout/hierarchy6"/>
    <dgm:cxn modelId="{12810384-9EED-4194-A989-11592F4ABA93}" type="presParOf" srcId="{7D1DA6A7-0D20-4E14-BEF4-65E8CD57DD94}" destId="{41E78993-1BDA-4D56-B6A4-C9F2A6524865}" srcOrd="1" destOrd="0" presId="urn:microsoft.com/office/officeart/2005/8/layout/hierarchy6"/>
    <dgm:cxn modelId="{66CD40D3-6BDC-44E0-8FEF-A62D4337BF72}" type="presParOf" srcId="{CCD5AE5B-A174-4242-ACBB-CA291378CD68}" destId="{082DD59D-FD29-4BF9-A19A-503E7F7F1CE0}" srcOrd="8" destOrd="0" presId="urn:microsoft.com/office/officeart/2005/8/layout/hierarchy6"/>
    <dgm:cxn modelId="{1B6D1B5F-723F-4289-BDD4-6D2330A5A28F}" type="presParOf" srcId="{CCD5AE5B-A174-4242-ACBB-CA291378CD68}" destId="{0093C853-46FB-4A6C-A0D4-C78C71307AC2}" srcOrd="9" destOrd="0" presId="urn:microsoft.com/office/officeart/2005/8/layout/hierarchy6"/>
    <dgm:cxn modelId="{10C0DA1F-920B-4FC6-9CBB-16DDA4C55D88}" type="presParOf" srcId="{0093C853-46FB-4A6C-A0D4-C78C71307AC2}" destId="{78324493-7CE8-4102-87E6-416233799A7B}" srcOrd="0" destOrd="0" presId="urn:microsoft.com/office/officeart/2005/8/layout/hierarchy6"/>
    <dgm:cxn modelId="{67A11BE0-32C0-4AB1-B5EF-2F1D6739AABC}" type="presParOf" srcId="{0093C853-46FB-4A6C-A0D4-C78C71307AC2}" destId="{85E9D30D-879A-434F-AB54-5A97C20E637A}" srcOrd="1" destOrd="0" presId="urn:microsoft.com/office/officeart/2005/8/layout/hierarchy6"/>
    <dgm:cxn modelId="{39FD2E21-FC06-40A5-9D43-AB82563D5B89}" type="presParOf" srcId="{CCD5AE5B-A174-4242-ACBB-CA291378CD68}" destId="{1155CFFB-2E6D-44D0-88AE-FBC9AF914516}" srcOrd="10" destOrd="0" presId="urn:microsoft.com/office/officeart/2005/8/layout/hierarchy6"/>
    <dgm:cxn modelId="{8F41772C-1195-457E-8476-68928DC1366E}" type="presParOf" srcId="{CCD5AE5B-A174-4242-ACBB-CA291378CD68}" destId="{7F3ED4CF-618B-4570-B11C-6D515B65FFE3}" srcOrd="11" destOrd="0" presId="urn:microsoft.com/office/officeart/2005/8/layout/hierarchy6"/>
    <dgm:cxn modelId="{5D4227A5-F4B5-4EDC-A193-B6C823F8515F}" type="presParOf" srcId="{7F3ED4CF-618B-4570-B11C-6D515B65FFE3}" destId="{44078FC8-DAEB-4602-A371-6F0B5646DB9E}" srcOrd="0" destOrd="0" presId="urn:microsoft.com/office/officeart/2005/8/layout/hierarchy6"/>
    <dgm:cxn modelId="{C13AA877-53F2-4A7B-9B6F-940A725CE177}" type="presParOf" srcId="{7F3ED4CF-618B-4570-B11C-6D515B65FFE3}" destId="{8F7BF177-7DC5-4DB6-BF6B-24F3B534452D}" srcOrd="1" destOrd="0" presId="urn:microsoft.com/office/officeart/2005/8/layout/hierarchy6"/>
    <dgm:cxn modelId="{637CFA76-6B13-4716-B292-A5547117BFDB}" type="presParOf" srcId="{925C3C4E-EEAE-4CB4-9A5B-CBD3A75FD46B}" destId="{14EA4D82-3D03-4A27-A26A-603B034CECB1}"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A2C023-5C8C-4B25-BDCF-A58A75266749}" type="doc">
      <dgm:prSet loTypeId="urn:microsoft.com/office/officeart/2005/8/layout/chevron2" loCatId="list" qsTypeId="urn:microsoft.com/office/officeart/2005/8/quickstyle/3d2#4" qsCatId="3D" csTypeId="urn:microsoft.com/office/officeart/2005/8/colors/accent5_1" csCatId="accent5" phldr="1"/>
      <dgm:spPr/>
      <dgm:t>
        <a:bodyPr/>
        <a:lstStyle/>
        <a:p>
          <a:pPr rtl="1"/>
          <a:endParaRPr lang="fa-IR"/>
        </a:p>
      </dgm:t>
    </dgm:pt>
    <dgm:pt modelId="{80AE662F-B43C-4338-9A9E-2564C3D3D9F2}">
      <dgm:prSet phldrT="[Text]"/>
      <dgm:spPr/>
      <dgm:t>
        <a:bodyPr/>
        <a:lstStyle/>
        <a:p>
          <a:pPr rtl="1"/>
          <a:r>
            <a:rPr lang="fa-IR" dirty="0" smtClean="0"/>
            <a:t>1</a:t>
          </a:r>
          <a:endParaRPr lang="fa-IR" dirty="0"/>
        </a:p>
      </dgm:t>
    </dgm:pt>
    <dgm:pt modelId="{8D315288-15A9-463D-BB97-81C67295A393}" type="parTrans" cxnId="{10CFBB12-F913-47E2-8C7A-1B2FE998CFA7}">
      <dgm:prSet/>
      <dgm:spPr/>
      <dgm:t>
        <a:bodyPr/>
        <a:lstStyle/>
        <a:p>
          <a:pPr rtl="1"/>
          <a:endParaRPr lang="fa-IR"/>
        </a:p>
      </dgm:t>
    </dgm:pt>
    <dgm:pt modelId="{BA700F3D-179E-41BA-8D6A-F61B0F25F344}" type="sibTrans" cxnId="{10CFBB12-F913-47E2-8C7A-1B2FE998CFA7}">
      <dgm:prSet/>
      <dgm:spPr/>
      <dgm:t>
        <a:bodyPr/>
        <a:lstStyle/>
        <a:p>
          <a:pPr rtl="1"/>
          <a:endParaRPr lang="fa-IR"/>
        </a:p>
      </dgm:t>
    </dgm:pt>
    <dgm:pt modelId="{AF3BB5CD-2810-4822-82EA-4E2CE35C825D}">
      <dgm:prSet phldrT="[Text]"/>
      <dgm:spPr/>
      <dgm:t>
        <a:bodyPr/>
        <a:lstStyle/>
        <a:p>
          <a:pPr rtl="1"/>
          <a:r>
            <a:rPr lang="fa-IR" b="1" dirty="0" smtClean="0">
              <a:effectLst>
                <a:outerShdw blurRad="38100" dist="38100" dir="2700000" algn="tl">
                  <a:srgbClr val="000000">
                    <a:alpha val="43137"/>
                  </a:srgbClr>
                </a:outerShdw>
              </a:effectLst>
              <a:cs typeface="B Nazanin" pitchFamily="2" charset="-78"/>
            </a:rPr>
            <a:t>عدم دسترسی مسئول نگهداری اسناد دریافتنی به موجودی نقد یا مدارک و دفاتر حسابداری</a:t>
          </a:r>
          <a:endParaRPr lang="fa-IR" dirty="0"/>
        </a:p>
      </dgm:t>
    </dgm:pt>
    <dgm:pt modelId="{2AC59A30-6402-4EBE-8101-F3C6FD01774A}" type="parTrans" cxnId="{334A9A21-4CE1-46C8-81C1-09EEF68CDF57}">
      <dgm:prSet/>
      <dgm:spPr/>
      <dgm:t>
        <a:bodyPr/>
        <a:lstStyle/>
        <a:p>
          <a:pPr rtl="1"/>
          <a:endParaRPr lang="fa-IR"/>
        </a:p>
      </dgm:t>
    </dgm:pt>
    <dgm:pt modelId="{A20175EC-40FD-4F21-B455-4D002E982CC5}" type="sibTrans" cxnId="{334A9A21-4CE1-46C8-81C1-09EEF68CDF57}">
      <dgm:prSet/>
      <dgm:spPr/>
      <dgm:t>
        <a:bodyPr/>
        <a:lstStyle/>
        <a:p>
          <a:pPr rtl="1"/>
          <a:endParaRPr lang="fa-IR"/>
        </a:p>
      </dgm:t>
    </dgm:pt>
    <dgm:pt modelId="{AFECEB54-930F-4EC3-A34A-0D54C928BB59}">
      <dgm:prSet phldrT="[Text]"/>
      <dgm:spPr/>
      <dgm:t>
        <a:bodyPr/>
        <a:lstStyle/>
        <a:p>
          <a:pPr rtl="1"/>
          <a:r>
            <a:rPr lang="fa-IR" dirty="0" smtClean="0"/>
            <a:t>2</a:t>
          </a:r>
          <a:endParaRPr lang="fa-IR" dirty="0"/>
        </a:p>
      </dgm:t>
    </dgm:pt>
    <dgm:pt modelId="{014C43E2-4E62-45F1-8340-8B780ACC036D}" type="parTrans" cxnId="{742F4BFC-DCFE-4068-8D17-3B74D3E0E486}">
      <dgm:prSet/>
      <dgm:spPr/>
      <dgm:t>
        <a:bodyPr/>
        <a:lstStyle/>
        <a:p>
          <a:pPr rtl="1"/>
          <a:endParaRPr lang="fa-IR"/>
        </a:p>
      </dgm:t>
    </dgm:pt>
    <dgm:pt modelId="{A84A241C-F512-4E65-ABFA-EE2BDA717A07}" type="sibTrans" cxnId="{742F4BFC-DCFE-4068-8D17-3B74D3E0E486}">
      <dgm:prSet/>
      <dgm:spPr/>
      <dgm:t>
        <a:bodyPr/>
        <a:lstStyle/>
        <a:p>
          <a:pPr rtl="1"/>
          <a:endParaRPr lang="fa-IR"/>
        </a:p>
      </dgm:t>
    </dgm:pt>
    <dgm:pt modelId="{B25FCEB3-EE69-4F29-8C28-42C29F37710B}">
      <dgm:prSet phldrT="[Text]"/>
      <dgm:spPr/>
      <dgm:t>
        <a:bodyPr/>
        <a:lstStyle/>
        <a:p>
          <a:pPr rtl="1"/>
          <a:r>
            <a:rPr lang="fa-IR" b="1" dirty="0" smtClean="0">
              <a:effectLst>
                <a:outerShdw blurRad="38100" dist="38100" dir="2700000" algn="tl">
                  <a:srgbClr val="000000">
                    <a:alpha val="43137"/>
                  </a:srgbClr>
                </a:outerShdw>
              </a:effectLst>
              <a:cs typeface="B Nazanin" pitchFamily="2" charset="-78"/>
            </a:rPr>
            <a:t>قبول و تمدید اسناد دریافتنی فقط با تصویب کتبی مقام مسئول صورت می گیرد</a:t>
          </a:r>
          <a:endParaRPr lang="fa-IR" dirty="0"/>
        </a:p>
      </dgm:t>
    </dgm:pt>
    <dgm:pt modelId="{FBFFAC1E-D7C1-4D91-90DC-6EC9620D6D95}" type="parTrans" cxnId="{D6794F27-F0D0-4704-B99C-D37608B534F4}">
      <dgm:prSet/>
      <dgm:spPr/>
      <dgm:t>
        <a:bodyPr/>
        <a:lstStyle/>
        <a:p>
          <a:pPr rtl="1"/>
          <a:endParaRPr lang="fa-IR"/>
        </a:p>
      </dgm:t>
    </dgm:pt>
    <dgm:pt modelId="{2BD10FBF-2283-40D1-8117-7E6DA6425D2E}" type="sibTrans" cxnId="{D6794F27-F0D0-4704-B99C-D37608B534F4}">
      <dgm:prSet/>
      <dgm:spPr/>
      <dgm:t>
        <a:bodyPr/>
        <a:lstStyle/>
        <a:p>
          <a:pPr rtl="1"/>
          <a:endParaRPr lang="fa-IR"/>
        </a:p>
      </dgm:t>
    </dgm:pt>
    <dgm:pt modelId="{948C1E71-AEB6-4F31-BE35-B3F42297AC33}">
      <dgm:prSet phldrT="[Text]"/>
      <dgm:spPr/>
      <dgm:t>
        <a:bodyPr/>
        <a:lstStyle/>
        <a:p>
          <a:pPr rtl="1"/>
          <a:r>
            <a:rPr lang="fa-IR" dirty="0" smtClean="0"/>
            <a:t>3</a:t>
          </a:r>
          <a:endParaRPr lang="fa-IR" dirty="0"/>
        </a:p>
      </dgm:t>
    </dgm:pt>
    <dgm:pt modelId="{E2CFA570-2927-4E94-A7B3-6D84A59086FB}" type="parTrans" cxnId="{81AE99FC-9E12-4B8A-AB79-22079206D46D}">
      <dgm:prSet/>
      <dgm:spPr/>
      <dgm:t>
        <a:bodyPr/>
        <a:lstStyle/>
        <a:p>
          <a:pPr rtl="1"/>
          <a:endParaRPr lang="fa-IR"/>
        </a:p>
      </dgm:t>
    </dgm:pt>
    <dgm:pt modelId="{F288DF9E-6B42-4EBF-9755-2F8967118840}" type="sibTrans" cxnId="{81AE99FC-9E12-4B8A-AB79-22079206D46D}">
      <dgm:prSet/>
      <dgm:spPr/>
      <dgm:t>
        <a:bodyPr/>
        <a:lstStyle/>
        <a:p>
          <a:pPr rtl="1"/>
          <a:endParaRPr lang="fa-IR"/>
        </a:p>
      </dgm:t>
    </dgm:pt>
    <dgm:pt modelId="{A0094424-34DD-4EF3-A3B6-D89826243329}">
      <dgm:prSet phldrT="[Text]"/>
      <dgm:spPr/>
      <dgm:t>
        <a:bodyPr/>
        <a:lstStyle/>
        <a:p>
          <a:pPr rtl="1"/>
          <a:r>
            <a:rPr lang="fa-IR" b="1" dirty="0" smtClean="0">
              <a:effectLst>
                <a:outerShdw blurRad="38100" dist="38100" dir="2700000" algn="tl">
                  <a:srgbClr val="000000">
                    <a:alpha val="43137"/>
                  </a:srgbClr>
                </a:outerShdw>
              </a:effectLst>
              <a:cs typeface="B Nazanin" pitchFamily="2" charset="-78"/>
            </a:rPr>
            <a:t>پس از اثبات صد در صد عدم وصول اسناد دریافتنی سوخت شده با دستور مسئول مربوطه حذف گردند</a:t>
          </a:r>
          <a:endParaRPr lang="fa-IR" dirty="0"/>
        </a:p>
      </dgm:t>
    </dgm:pt>
    <dgm:pt modelId="{824A4AC4-FB6C-48F8-AF69-6F0FA3909262}" type="parTrans" cxnId="{8F1109C3-B5CC-4B02-A203-E3B94853FE87}">
      <dgm:prSet/>
      <dgm:spPr/>
      <dgm:t>
        <a:bodyPr/>
        <a:lstStyle/>
        <a:p>
          <a:pPr rtl="1"/>
          <a:endParaRPr lang="fa-IR"/>
        </a:p>
      </dgm:t>
    </dgm:pt>
    <dgm:pt modelId="{20B9C329-474B-4D4E-9221-5DF4336AF69C}" type="sibTrans" cxnId="{8F1109C3-B5CC-4B02-A203-E3B94853FE87}">
      <dgm:prSet/>
      <dgm:spPr/>
      <dgm:t>
        <a:bodyPr/>
        <a:lstStyle/>
        <a:p>
          <a:pPr rtl="1"/>
          <a:endParaRPr lang="fa-IR"/>
        </a:p>
      </dgm:t>
    </dgm:pt>
    <dgm:pt modelId="{0F2B52D8-E586-4CFA-AB8D-3DF4E3EFA326}" type="pres">
      <dgm:prSet presAssocID="{29A2C023-5C8C-4B25-BDCF-A58A75266749}" presName="linearFlow" presStyleCnt="0">
        <dgm:presLayoutVars>
          <dgm:dir/>
          <dgm:animLvl val="lvl"/>
          <dgm:resizeHandles val="exact"/>
        </dgm:presLayoutVars>
      </dgm:prSet>
      <dgm:spPr/>
      <dgm:t>
        <a:bodyPr/>
        <a:lstStyle/>
        <a:p>
          <a:pPr rtl="1"/>
          <a:endParaRPr lang="fa-IR"/>
        </a:p>
      </dgm:t>
    </dgm:pt>
    <dgm:pt modelId="{AE7233FD-EDDA-42C9-A03C-950C577A029F}" type="pres">
      <dgm:prSet presAssocID="{80AE662F-B43C-4338-9A9E-2564C3D3D9F2}" presName="composite" presStyleCnt="0"/>
      <dgm:spPr/>
    </dgm:pt>
    <dgm:pt modelId="{5CCD86FC-52C9-4B6E-82CB-259711FFFD46}" type="pres">
      <dgm:prSet presAssocID="{80AE662F-B43C-4338-9A9E-2564C3D3D9F2}" presName="parentText" presStyleLbl="alignNode1" presStyleIdx="0" presStyleCnt="3">
        <dgm:presLayoutVars>
          <dgm:chMax val="1"/>
          <dgm:bulletEnabled val="1"/>
        </dgm:presLayoutVars>
      </dgm:prSet>
      <dgm:spPr/>
      <dgm:t>
        <a:bodyPr/>
        <a:lstStyle/>
        <a:p>
          <a:pPr rtl="1"/>
          <a:endParaRPr lang="fa-IR"/>
        </a:p>
      </dgm:t>
    </dgm:pt>
    <dgm:pt modelId="{083CAAAF-BD20-481A-A51D-211F50C57869}" type="pres">
      <dgm:prSet presAssocID="{80AE662F-B43C-4338-9A9E-2564C3D3D9F2}" presName="descendantText" presStyleLbl="alignAcc1" presStyleIdx="0" presStyleCnt="3">
        <dgm:presLayoutVars>
          <dgm:bulletEnabled val="1"/>
        </dgm:presLayoutVars>
      </dgm:prSet>
      <dgm:spPr/>
      <dgm:t>
        <a:bodyPr/>
        <a:lstStyle/>
        <a:p>
          <a:pPr rtl="1"/>
          <a:endParaRPr lang="fa-IR"/>
        </a:p>
      </dgm:t>
    </dgm:pt>
    <dgm:pt modelId="{5D4C36F3-9E2F-4FE4-B8F4-D129A11CB03B}" type="pres">
      <dgm:prSet presAssocID="{BA700F3D-179E-41BA-8D6A-F61B0F25F344}" presName="sp" presStyleCnt="0"/>
      <dgm:spPr/>
    </dgm:pt>
    <dgm:pt modelId="{33E255A0-ED59-49D9-82CA-4C43A6C5D00E}" type="pres">
      <dgm:prSet presAssocID="{AFECEB54-930F-4EC3-A34A-0D54C928BB59}" presName="composite" presStyleCnt="0"/>
      <dgm:spPr/>
    </dgm:pt>
    <dgm:pt modelId="{39688001-2F69-4724-BA2E-ACCE28693BBB}" type="pres">
      <dgm:prSet presAssocID="{AFECEB54-930F-4EC3-A34A-0D54C928BB59}" presName="parentText" presStyleLbl="alignNode1" presStyleIdx="1" presStyleCnt="3">
        <dgm:presLayoutVars>
          <dgm:chMax val="1"/>
          <dgm:bulletEnabled val="1"/>
        </dgm:presLayoutVars>
      </dgm:prSet>
      <dgm:spPr/>
      <dgm:t>
        <a:bodyPr/>
        <a:lstStyle/>
        <a:p>
          <a:pPr rtl="1"/>
          <a:endParaRPr lang="fa-IR"/>
        </a:p>
      </dgm:t>
    </dgm:pt>
    <dgm:pt modelId="{C7522466-9B13-4D0A-BDF8-3D6EE29C857A}" type="pres">
      <dgm:prSet presAssocID="{AFECEB54-930F-4EC3-A34A-0D54C928BB59}" presName="descendantText" presStyleLbl="alignAcc1" presStyleIdx="1" presStyleCnt="3">
        <dgm:presLayoutVars>
          <dgm:bulletEnabled val="1"/>
        </dgm:presLayoutVars>
      </dgm:prSet>
      <dgm:spPr/>
      <dgm:t>
        <a:bodyPr/>
        <a:lstStyle/>
        <a:p>
          <a:pPr rtl="1"/>
          <a:endParaRPr lang="fa-IR"/>
        </a:p>
      </dgm:t>
    </dgm:pt>
    <dgm:pt modelId="{439C33BF-CAA0-4EB7-9A43-94DDCAE5465B}" type="pres">
      <dgm:prSet presAssocID="{A84A241C-F512-4E65-ABFA-EE2BDA717A07}" presName="sp" presStyleCnt="0"/>
      <dgm:spPr/>
    </dgm:pt>
    <dgm:pt modelId="{6DBAB28B-4266-458A-B053-A6BBD91D2676}" type="pres">
      <dgm:prSet presAssocID="{948C1E71-AEB6-4F31-BE35-B3F42297AC33}" presName="composite" presStyleCnt="0"/>
      <dgm:spPr/>
    </dgm:pt>
    <dgm:pt modelId="{82F53B1A-B9F3-4B12-AE19-BEF1EF0A924F}" type="pres">
      <dgm:prSet presAssocID="{948C1E71-AEB6-4F31-BE35-B3F42297AC33}" presName="parentText" presStyleLbl="alignNode1" presStyleIdx="2" presStyleCnt="3">
        <dgm:presLayoutVars>
          <dgm:chMax val="1"/>
          <dgm:bulletEnabled val="1"/>
        </dgm:presLayoutVars>
      </dgm:prSet>
      <dgm:spPr/>
      <dgm:t>
        <a:bodyPr/>
        <a:lstStyle/>
        <a:p>
          <a:pPr rtl="1"/>
          <a:endParaRPr lang="fa-IR"/>
        </a:p>
      </dgm:t>
    </dgm:pt>
    <dgm:pt modelId="{067A7E84-894C-4FDB-9077-022A53A8425C}" type="pres">
      <dgm:prSet presAssocID="{948C1E71-AEB6-4F31-BE35-B3F42297AC33}" presName="descendantText" presStyleLbl="alignAcc1" presStyleIdx="2" presStyleCnt="3">
        <dgm:presLayoutVars>
          <dgm:bulletEnabled val="1"/>
        </dgm:presLayoutVars>
      </dgm:prSet>
      <dgm:spPr/>
      <dgm:t>
        <a:bodyPr/>
        <a:lstStyle/>
        <a:p>
          <a:pPr rtl="1"/>
          <a:endParaRPr lang="fa-IR"/>
        </a:p>
      </dgm:t>
    </dgm:pt>
  </dgm:ptLst>
  <dgm:cxnLst>
    <dgm:cxn modelId="{40E3782B-47FD-480D-979B-96C4E63E31F7}" type="presOf" srcId="{948C1E71-AEB6-4F31-BE35-B3F42297AC33}" destId="{82F53B1A-B9F3-4B12-AE19-BEF1EF0A924F}" srcOrd="0" destOrd="0" presId="urn:microsoft.com/office/officeart/2005/8/layout/chevron2"/>
    <dgm:cxn modelId="{334A9A21-4CE1-46C8-81C1-09EEF68CDF57}" srcId="{80AE662F-B43C-4338-9A9E-2564C3D3D9F2}" destId="{AF3BB5CD-2810-4822-82EA-4E2CE35C825D}" srcOrd="0" destOrd="0" parTransId="{2AC59A30-6402-4EBE-8101-F3C6FD01774A}" sibTransId="{A20175EC-40FD-4F21-B455-4D002E982CC5}"/>
    <dgm:cxn modelId="{347AA45D-6699-485D-A04E-C27321E2CC94}" type="presOf" srcId="{AFECEB54-930F-4EC3-A34A-0D54C928BB59}" destId="{39688001-2F69-4724-BA2E-ACCE28693BBB}" srcOrd="0" destOrd="0" presId="urn:microsoft.com/office/officeart/2005/8/layout/chevron2"/>
    <dgm:cxn modelId="{DCD3998E-635B-4B22-A6DF-1955CA478B35}" type="presOf" srcId="{29A2C023-5C8C-4B25-BDCF-A58A75266749}" destId="{0F2B52D8-E586-4CFA-AB8D-3DF4E3EFA326}" srcOrd="0" destOrd="0" presId="urn:microsoft.com/office/officeart/2005/8/layout/chevron2"/>
    <dgm:cxn modelId="{8F1109C3-B5CC-4B02-A203-E3B94853FE87}" srcId="{948C1E71-AEB6-4F31-BE35-B3F42297AC33}" destId="{A0094424-34DD-4EF3-A3B6-D89826243329}" srcOrd="0" destOrd="0" parTransId="{824A4AC4-FB6C-48F8-AF69-6F0FA3909262}" sibTransId="{20B9C329-474B-4D4E-9221-5DF4336AF69C}"/>
    <dgm:cxn modelId="{742F4BFC-DCFE-4068-8D17-3B74D3E0E486}" srcId="{29A2C023-5C8C-4B25-BDCF-A58A75266749}" destId="{AFECEB54-930F-4EC3-A34A-0D54C928BB59}" srcOrd="1" destOrd="0" parTransId="{014C43E2-4E62-45F1-8340-8B780ACC036D}" sibTransId="{A84A241C-F512-4E65-ABFA-EE2BDA717A07}"/>
    <dgm:cxn modelId="{81AE99FC-9E12-4B8A-AB79-22079206D46D}" srcId="{29A2C023-5C8C-4B25-BDCF-A58A75266749}" destId="{948C1E71-AEB6-4F31-BE35-B3F42297AC33}" srcOrd="2" destOrd="0" parTransId="{E2CFA570-2927-4E94-A7B3-6D84A59086FB}" sibTransId="{F288DF9E-6B42-4EBF-9755-2F8967118840}"/>
    <dgm:cxn modelId="{CE08D5FC-455B-403D-A1D6-2CED90CC7795}" type="presOf" srcId="{B25FCEB3-EE69-4F29-8C28-42C29F37710B}" destId="{C7522466-9B13-4D0A-BDF8-3D6EE29C857A}" srcOrd="0" destOrd="0" presId="urn:microsoft.com/office/officeart/2005/8/layout/chevron2"/>
    <dgm:cxn modelId="{51A7C03C-EB89-4688-AA20-1E40668363DB}" type="presOf" srcId="{AF3BB5CD-2810-4822-82EA-4E2CE35C825D}" destId="{083CAAAF-BD20-481A-A51D-211F50C57869}" srcOrd="0" destOrd="0" presId="urn:microsoft.com/office/officeart/2005/8/layout/chevron2"/>
    <dgm:cxn modelId="{DFF91219-D4AC-4A09-8AED-E9DC5E3B5969}" type="presOf" srcId="{A0094424-34DD-4EF3-A3B6-D89826243329}" destId="{067A7E84-894C-4FDB-9077-022A53A8425C}" srcOrd="0" destOrd="0" presId="urn:microsoft.com/office/officeart/2005/8/layout/chevron2"/>
    <dgm:cxn modelId="{D6794F27-F0D0-4704-B99C-D37608B534F4}" srcId="{AFECEB54-930F-4EC3-A34A-0D54C928BB59}" destId="{B25FCEB3-EE69-4F29-8C28-42C29F37710B}" srcOrd="0" destOrd="0" parTransId="{FBFFAC1E-D7C1-4D91-90DC-6EC9620D6D95}" sibTransId="{2BD10FBF-2283-40D1-8117-7E6DA6425D2E}"/>
    <dgm:cxn modelId="{50B64699-CA77-4530-9AE4-CB1290EF7CDD}" type="presOf" srcId="{80AE662F-B43C-4338-9A9E-2564C3D3D9F2}" destId="{5CCD86FC-52C9-4B6E-82CB-259711FFFD46}" srcOrd="0" destOrd="0" presId="urn:microsoft.com/office/officeart/2005/8/layout/chevron2"/>
    <dgm:cxn modelId="{10CFBB12-F913-47E2-8C7A-1B2FE998CFA7}" srcId="{29A2C023-5C8C-4B25-BDCF-A58A75266749}" destId="{80AE662F-B43C-4338-9A9E-2564C3D3D9F2}" srcOrd="0" destOrd="0" parTransId="{8D315288-15A9-463D-BB97-81C67295A393}" sibTransId="{BA700F3D-179E-41BA-8D6A-F61B0F25F344}"/>
    <dgm:cxn modelId="{B132ADF9-EED3-423F-A250-DEA980312EE0}" type="presParOf" srcId="{0F2B52D8-E586-4CFA-AB8D-3DF4E3EFA326}" destId="{AE7233FD-EDDA-42C9-A03C-950C577A029F}" srcOrd="0" destOrd="0" presId="urn:microsoft.com/office/officeart/2005/8/layout/chevron2"/>
    <dgm:cxn modelId="{178ECCDF-ED99-473A-9E86-6499292C6F66}" type="presParOf" srcId="{AE7233FD-EDDA-42C9-A03C-950C577A029F}" destId="{5CCD86FC-52C9-4B6E-82CB-259711FFFD46}" srcOrd="0" destOrd="0" presId="urn:microsoft.com/office/officeart/2005/8/layout/chevron2"/>
    <dgm:cxn modelId="{F321DD2D-80D5-4114-A1EB-D569E32ED309}" type="presParOf" srcId="{AE7233FD-EDDA-42C9-A03C-950C577A029F}" destId="{083CAAAF-BD20-481A-A51D-211F50C57869}" srcOrd="1" destOrd="0" presId="urn:microsoft.com/office/officeart/2005/8/layout/chevron2"/>
    <dgm:cxn modelId="{F59ECBA8-B97E-491C-B8ED-E5BD78ED22B2}" type="presParOf" srcId="{0F2B52D8-E586-4CFA-AB8D-3DF4E3EFA326}" destId="{5D4C36F3-9E2F-4FE4-B8F4-D129A11CB03B}" srcOrd="1" destOrd="0" presId="urn:microsoft.com/office/officeart/2005/8/layout/chevron2"/>
    <dgm:cxn modelId="{8590E595-F5FC-40DA-95AD-A8AC34CA760C}" type="presParOf" srcId="{0F2B52D8-E586-4CFA-AB8D-3DF4E3EFA326}" destId="{33E255A0-ED59-49D9-82CA-4C43A6C5D00E}" srcOrd="2" destOrd="0" presId="urn:microsoft.com/office/officeart/2005/8/layout/chevron2"/>
    <dgm:cxn modelId="{B886A25B-2CAC-4C46-AB8E-97EBC8D03694}" type="presParOf" srcId="{33E255A0-ED59-49D9-82CA-4C43A6C5D00E}" destId="{39688001-2F69-4724-BA2E-ACCE28693BBB}" srcOrd="0" destOrd="0" presId="urn:microsoft.com/office/officeart/2005/8/layout/chevron2"/>
    <dgm:cxn modelId="{0E7ADF53-718F-46E3-9166-5EBD3B0D956B}" type="presParOf" srcId="{33E255A0-ED59-49D9-82CA-4C43A6C5D00E}" destId="{C7522466-9B13-4D0A-BDF8-3D6EE29C857A}" srcOrd="1" destOrd="0" presId="urn:microsoft.com/office/officeart/2005/8/layout/chevron2"/>
    <dgm:cxn modelId="{7F01FF01-8D38-4603-86D6-8E7C2AB79E19}" type="presParOf" srcId="{0F2B52D8-E586-4CFA-AB8D-3DF4E3EFA326}" destId="{439C33BF-CAA0-4EB7-9A43-94DDCAE5465B}" srcOrd="3" destOrd="0" presId="urn:microsoft.com/office/officeart/2005/8/layout/chevron2"/>
    <dgm:cxn modelId="{38F97485-8572-4756-BA75-9BCD6520D17F}" type="presParOf" srcId="{0F2B52D8-E586-4CFA-AB8D-3DF4E3EFA326}" destId="{6DBAB28B-4266-458A-B053-A6BBD91D2676}" srcOrd="4" destOrd="0" presId="urn:microsoft.com/office/officeart/2005/8/layout/chevron2"/>
    <dgm:cxn modelId="{97F47DAF-8755-4F28-9D68-9FC382ADC367}" type="presParOf" srcId="{6DBAB28B-4266-458A-B053-A6BBD91D2676}" destId="{82F53B1A-B9F3-4B12-AE19-BEF1EF0A924F}" srcOrd="0" destOrd="0" presId="urn:microsoft.com/office/officeart/2005/8/layout/chevron2"/>
    <dgm:cxn modelId="{9D1D5187-2D31-46AD-9AEC-4132484F2315}" type="presParOf" srcId="{6DBAB28B-4266-458A-B053-A6BBD91D2676}" destId="{067A7E84-894C-4FDB-9077-022A53A8425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F9A00FD-34AE-4D79-BE0B-320DE5337E64}" type="doc">
      <dgm:prSet loTypeId="urn:microsoft.com/office/officeart/2005/8/layout/hierarchy1" loCatId="hierarchy" qsTypeId="urn:microsoft.com/office/officeart/2005/8/quickstyle/simple1" qsCatId="simple" csTypeId="urn:microsoft.com/office/officeart/2005/8/colors/accent2_5" csCatId="accent2" phldr="1"/>
      <dgm:spPr/>
      <dgm:t>
        <a:bodyPr/>
        <a:lstStyle/>
        <a:p>
          <a:endParaRPr lang="en-US"/>
        </a:p>
      </dgm:t>
    </dgm:pt>
    <dgm:pt modelId="{806A288E-5D6E-427E-B742-2BC3221F6FE9}">
      <dgm:prSet phldrT="[Text]" custT="1"/>
      <dgm:spPr/>
      <dgm:t>
        <a:bodyPr/>
        <a:lstStyle/>
        <a:p>
          <a:r>
            <a:rPr lang="fa-IR" sz="2000" b="1" dirty="0" smtClean="0">
              <a:effectLst>
                <a:outerShdw blurRad="38100" dist="38100" dir="2700000" algn="tl">
                  <a:srgbClr val="000000">
                    <a:alpha val="43137"/>
                  </a:srgbClr>
                </a:outerShdw>
              </a:effectLst>
              <a:cs typeface="B Nazanin" pitchFamily="2" charset="-78"/>
            </a:rPr>
            <a:t>ارزیابی سیستم کنترل داخلی </a:t>
          </a:r>
          <a:endParaRPr lang="en-US" sz="2000" b="1" dirty="0">
            <a:effectLst>
              <a:outerShdw blurRad="38100" dist="38100" dir="2700000" algn="tl">
                <a:srgbClr val="000000">
                  <a:alpha val="43137"/>
                </a:srgbClr>
              </a:outerShdw>
            </a:effectLst>
            <a:cs typeface="B Nazanin" pitchFamily="2" charset="-78"/>
          </a:endParaRPr>
        </a:p>
      </dgm:t>
    </dgm:pt>
    <dgm:pt modelId="{A9CF8C95-C8D0-434E-88AD-9F4C039B1FB6}" type="parTrans" cxnId="{1DA8B1E6-2129-43EE-816F-EA23F86C5E8F}">
      <dgm:prSet/>
      <dgm:spPr/>
      <dgm:t>
        <a:bodyPr/>
        <a:lstStyle/>
        <a:p>
          <a:endParaRPr lang="en-US"/>
        </a:p>
      </dgm:t>
    </dgm:pt>
    <dgm:pt modelId="{DE554A4D-B592-4F00-9971-36DDB206C489}" type="sibTrans" cxnId="{1DA8B1E6-2129-43EE-816F-EA23F86C5E8F}">
      <dgm:prSet/>
      <dgm:spPr/>
      <dgm:t>
        <a:bodyPr/>
        <a:lstStyle/>
        <a:p>
          <a:endParaRPr lang="en-US"/>
        </a:p>
      </dgm:t>
    </dgm:pt>
    <dgm:pt modelId="{B674E358-3211-4A07-84EB-754DB75F035A}">
      <dgm:prSet/>
      <dgm:spPr/>
      <dgm:t>
        <a:bodyPr/>
        <a:lstStyle/>
        <a:p>
          <a:pPr rtl="1"/>
          <a:r>
            <a:rPr lang="fa-IR" b="1" dirty="0" smtClean="0">
              <a:effectLst>
                <a:outerShdw blurRad="38100" dist="38100" dir="2700000" algn="tl">
                  <a:srgbClr val="000000">
                    <a:alpha val="43137"/>
                  </a:srgbClr>
                </a:outerShdw>
              </a:effectLst>
              <a:cs typeface="B Nazanin" pitchFamily="2" charset="-78"/>
            </a:rPr>
            <a:t>رسیدگی به جنبه های  مهم نمونه ای از معاملات فروش</a:t>
          </a:r>
          <a:endParaRPr lang="en-US" b="1" dirty="0">
            <a:effectLst>
              <a:outerShdw blurRad="38100" dist="38100" dir="2700000" algn="tl">
                <a:srgbClr val="000000">
                  <a:alpha val="43137"/>
                </a:srgbClr>
              </a:outerShdw>
            </a:effectLst>
            <a:cs typeface="B Nazanin" pitchFamily="2" charset="-78"/>
          </a:endParaRPr>
        </a:p>
      </dgm:t>
    </dgm:pt>
    <dgm:pt modelId="{CAA113F1-3C13-44BC-A240-353B7BF47CD8}" type="parTrans" cxnId="{3EE3B00A-1F66-4C2C-9790-6AE4B94CFBC2}">
      <dgm:prSet/>
      <dgm:spPr/>
      <dgm:t>
        <a:bodyPr/>
        <a:lstStyle/>
        <a:p>
          <a:endParaRPr lang="en-US" b="1">
            <a:effectLst>
              <a:outerShdw blurRad="38100" dist="38100" dir="2700000" algn="tl">
                <a:srgbClr val="000000">
                  <a:alpha val="43137"/>
                </a:srgbClr>
              </a:outerShdw>
            </a:effectLst>
            <a:cs typeface="B Nazanin" pitchFamily="2" charset="-78"/>
          </a:endParaRPr>
        </a:p>
      </dgm:t>
    </dgm:pt>
    <dgm:pt modelId="{19B07AD9-24D6-4721-8347-34F7130A1028}" type="sibTrans" cxnId="{3EE3B00A-1F66-4C2C-9790-6AE4B94CFBC2}">
      <dgm:prSet/>
      <dgm:spPr/>
      <dgm:t>
        <a:bodyPr/>
        <a:lstStyle/>
        <a:p>
          <a:endParaRPr lang="en-US"/>
        </a:p>
      </dgm:t>
    </dgm:pt>
    <dgm:pt modelId="{240B1D6A-8835-4A57-833D-079BCAAE7BDC}">
      <dgm:prSet/>
      <dgm:spPr/>
      <dgm:t>
        <a:bodyPr/>
        <a:lstStyle/>
        <a:p>
          <a:pPr rtl="1"/>
          <a:r>
            <a:rPr lang="fa-IR" b="1" dirty="0" smtClean="0">
              <a:effectLst>
                <a:outerShdw blurRad="38100" dist="38100" dir="2700000" algn="tl">
                  <a:srgbClr val="000000">
                    <a:alpha val="43137"/>
                  </a:srgbClr>
                </a:outerShdw>
              </a:effectLst>
              <a:cs typeface="B Nazanin" pitchFamily="2" charset="-78"/>
            </a:rPr>
            <a:t>مقایسه نمونه ای از مدارک حمل و ارسال کالا با فاکتور فروش</a:t>
          </a:r>
          <a:endParaRPr lang="en-US" b="1" dirty="0">
            <a:effectLst>
              <a:outerShdw blurRad="38100" dist="38100" dir="2700000" algn="tl">
                <a:srgbClr val="000000">
                  <a:alpha val="43137"/>
                </a:srgbClr>
              </a:outerShdw>
            </a:effectLst>
            <a:cs typeface="B Nazanin" pitchFamily="2" charset="-78"/>
          </a:endParaRPr>
        </a:p>
      </dgm:t>
    </dgm:pt>
    <dgm:pt modelId="{F4A9A695-7DD3-4482-8259-BC598F982A08}" type="parTrans" cxnId="{A8A5CA7B-4BED-4178-B8F0-3F1D7D0AC8E9}">
      <dgm:prSet/>
      <dgm:spPr/>
      <dgm:t>
        <a:bodyPr/>
        <a:lstStyle/>
        <a:p>
          <a:endParaRPr lang="en-US" b="1">
            <a:effectLst>
              <a:outerShdw blurRad="38100" dist="38100" dir="2700000" algn="tl">
                <a:srgbClr val="000000">
                  <a:alpha val="43137"/>
                </a:srgbClr>
              </a:outerShdw>
            </a:effectLst>
            <a:cs typeface="B Nazanin" pitchFamily="2" charset="-78"/>
          </a:endParaRPr>
        </a:p>
      </dgm:t>
    </dgm:pt>
    <dgm:pt modelId="{71B1EF69-E740-43F9-A549-22308890451E}" type="sibTrans" cxnId="{A8A5CA7B-4BED-4178-B8F0-3F1D7D0AC8E9}">
      <dgm:prSet/>
      <dgm:spPr/>
      <dgm:t>
        <a:bodyPr/>
        <a:lstStyle/>
        <a:p>
          <a:endParaRPr lang="en-US"/>
        </a:p>
      </dgm:t>
    </dgm:pt>
    <dgm:pt modelId="{97549CB9-C643-4112-B7A9-CD731494D389}">
      <dgm:prSet/>
      <dgm:spPr/>
      <dgm:t>
        <a:bodyPr/>
        <a:lstStyle/>
        <a:p>
          <a:pPr rtl="1"/>
          <a:r>
            <a:rPr lang="fa-IR" b="1" dirty="0" smtClean="0">
              <a:effectLst>
                <a:outerShdw blurRad="38100" dist="38100" dir="2700000" algn="tl">
                  <a:srgbClr val="000000">
                    <a:alpha val="43137"/>
                  </a:srgbClr>
                </a:outerShdw>
              </a:effectLst>
              <a:cs typeface="B Nazanin" pitchFamily="2" charset="-78"/>
            </a:rPr>
            <a:t>بررسی چگونگی استفاده و صدور مجوز اعلامیه های بستانکار</a:t>
          </a:r>
          <a:endParaRPr lang="en-US" b="1" dirty="0">
            <a:effectLst>
              <a:outerShdw blurRad="38100" dist="38100" dir="2700000" algn="tl">
                <a:srgbClr val="000000">
                  <a:alpha val="43137"/>
                </a:srgbClr>
              </a:outerShdw>
            </a:effectLst>
            <a:cs typeface="B Nazanin" pitchFamily="2" charset="-78"/>
          </a:endParaRPr>
        </a:p>
      </dgm:t>
    </dgm:pt>
    <dgm:pt modelId="{2E0A93CD-6FC8-4F05-8A66-4FA866BF826F}" type="parTrans" cxnId="{C4649A4A-CB0F-41D5-A324-186DD214A9DB}">
      <dgm:prSet/>
      <dgm:spPr/>
      <dgm:t>
        <a:bodyPr/>
        <a:lstStyle/>
        <a:p>
          <a:endParaRPr lang="en-US" b="1">
            <a:effectLst>
              <a:outerShdw blurRad="38100" dist="38100" dir="2700000" algn="tl">
                <a:srgbClr val="000000">
                  <a:alpha val="43137"/>
                </a:srgbClr>
              </a:outerShdw>
            </a:effectLst>
            <a:cs typeface="B Nazanin" pitchFamily="2" charset="-78"/>
          </a:endParaRPr>
        </a:p>
      </dgm:t>
    </dgm:pt>
    <dgm:pt modelId="{BE24B1CD-3EAE-44AE-BB1B-05AC5DBB2C0A}" type="sibTrans" cxnId="{C4649A4A-CB0F-41D5-A324-186DD214A9DB}">
      <dgm:prSet/>
      <dgm:spPr/>
      <dgm:t>
        <a:bodyPr/>
        <a:lstStyle/>
        <a:p>
          <a:endParaRPr lang="en-US"/>
        </a:p>
      </dgm:t>
    </dgm:pt>
    <dgm:pt modelId="{B34CB7B7-E70F-437B-A4FA-73C03517E028}">
      <dgm:prSet/>
      <dgm:spPr/>
      <dgm:t>
        <a:bodyPr/>
        <a:lstStyle/>
        <a:p>
          <a:pPr rtl="1"/>
          <a:r>
            <a:rPr lang="fa-IR" b="1" smtClean="0">
              <a:effectLst>
                <a:outerShdw blurRad="38100" dist="38100" dir="2700000" algn="tl">
                  <a:srgbClr val="000000">
                    <a:alpha val="43137"/>
                  </a:srgbClr>
                </a:outerShdw>
              </a:effectLst>
              <a:cs typeface="B Nazanin" pitchFamily="2" charset="-78"/>
            </a:rPr>
            <a:t>مغایرت گیری تعدادی از نوارهای صندوق و برگ های فروش با  دفتر روزنامه فروش </a:t>
          </a:r>
          <a:endParaRPr lang="en-US" b="1">
            <a:effectLst>
              <a:outerShdw blurRad="38100" dist="38100" dir="2700000" algn="tl">
                <a:srgbClr val="000000">
                  <a:alpha val="43137"/>
                </a:srgbClr>
              </a:outerShdw>
            </a:effectLst>
            <a:cs typeface="B Nazanin" pitchFamily="2" charset="-78"/>
          </a:endParaRPr>
        </a:p>
      </dgm:t>
    </dgm:pt>
    <dgm:pt modelId="{7C6F0FFC-6602-477E-81DC-0A06CDDB7502}" type="parTrans" cxnId="{916D9C25-6CBE-40CC-A8BE-628117B277A9}">
      <dgm:prSet/>
      <dgm:spPr/>
      <dgm:t>
        <a:bodyPr/>
        <a:lstStyle/>
        <a:p>
          <a:endParaRPr lang="en-US" b="1">
            <a:effectLst>
              <a:outerShdw blurRad="38100" dist="38100" dir="2700000" algn="tl">
                <a:srgbClr val="000000">
                  <a:alpha val="43137"/>
                </a:srgbClr>
              </a:outerShdw>
            </a:effectLst>
            <a:cs typeface="B Nazanin" pitchFamily="2" charset="-78"/>
          </a:endParaRPr>
        </a:p>
      </dgm:t>
    </dgm:pt>
    <dgm:pt modelId="{198700EB-03C4-4623-AB7A-E58E20657E3C}" type="sibTrans" cxnId="{916D9C25-6CBE-40CC-A8BE-628117B277A9}">
      <dgm:prSet/>
      <dgm:spPr/>
      <dgm:t>
        <a:bodyPr/>
        <a:lstStyle/>
        <a:p>
          <a:endParaRPr lang="en-US"/>
        </a:p>
      </dgm:t>
    </dgm:pt>
    <dgm:pt modelId="{33B249DC-2C2E-40D6-89B6-B12611CB857D}" type="pres">
      <dgm:prSet presAssocID="{6F9A00FD-34AE-4D79-BE0B-320DE5337E64}" presName="hierChild1" presStyleCnt="0">
        <dgm:presLayoutVars>
          <dgm:chPref val="1"/>
          <dgm:dir/>
          <dgm:animOne val="branch"/>
          <dgm:animLvl val="lvl"/>
          <dgm:resizeHandles/>
        </dgm:presLayoutVars>
      </dgm:prSet>
      <dgm:spPr/>
      <dgm:t>
        <a:bodyPr/>
        <a:lstStyle/>
        <a:p>
          <a:endParaRPr lang="en-US"/>
        </a:p>
      </dgm:t>
    </dgm:pt>
    <dgm:pt modelId="{80079BD2-9588-4B24-97C4-1D391A9DDC9B}" type="pres">
      <dgm:prSet presAssocID="{806A288E-5D6E-427E-B742-2BC3221F6FE9}" presName="hierRoot1" presStyleCnt="0"/>
      <dgm:spPr/>
    </dgm:pt>
    <dgm:pt modelId="{AA7263FA-61B8-4D8B-A9D8-9576CB3DA75D}" type="pres">
      <dgm:prSet presAssocID="{806A288E-5D6E-427E-B742-2BC3221F6FE9}" presName="composite" presStyleCnt="0"/>
      <dgm:spPr/>
    </dgm:pt>
    <dgm:pt modelId="{67BDCA36-E083-4B67-9BC1-19398D9426B4}" type="pres">
      <dgm:prSet presAssocID="{806A288E-5D6E-427E-B742-2BC3221F6FE9}" presName="background" presStyleLbl="node0" presStyleIdx="0" presStyleCnt="1"/>
      <dgm:spPr/>
    </dgm:pt>
    <dgm:pt modelId="{97700CF7-2EF6-4CB3-9A3A-EEFBFEB3B327}" type="pres">
      <dgm:prSet presAssocID="{806A288E-5D6E-427E-B742-2BC3221F6FE9}" presName="text" presStyleLbl="fgAcc0" presStyleIdx="0" presStyleCnt="1" custScaleX="121520" custScaleY="164936">
        <dgm:presLayoutVars>
          <dgm:chPref val="3"/>
        </dgm:presLayoutVars>
      </dgm:prSet>
      <dgm:spPr/>
      <dgm:t>
        <a:bodyPr/>
        <a:lstStyle/>
        <a:p>
          <a:endParaRPr lang="en-US"/>
        </a:p>
      </dgm:t>
    </dgm:pt>
    <dgm:pt modelId="{6FB5DDF0-7218-4225-8ECB-C50D5DBB84CC}" type="pres">
      <dgm:prSet presAssocID="{806A288E-5D6E-427E-B742-2BC3221F6FE9}" presName="hierChild2" presStyleCnt="0"/>
      <dgm:spPr/>
    </dgm:pt>
    <dgm:pt modelId="{8C8FEC5F-0247-40EA-9A05-F9D1DA06A7F6}" type="pres">
      <dgm:prSet presAssocID="{7C6F0FFC-6602-477E-81DC-0A06CDDB7502}" presName="Name10" presStyleLbl="parChTrans1D2" presStyleIdx="0" presStyleCnt="4"/>
      <dgm:spPr/>
      <dgm:t>
        <a:bodyPr/>
        <a:lstStyle/>
        <a:p>
          <a:endParaRPr lang="en-US"/>
        </a:p>
      </dgm:t>
    </dgm:pt>
    <dgm:pt modelId="{C4A869ED-6F49-4B66-B235-E2E516E9BC62}" type="pres">
      <dgm:prSet presAssocID="{B34CB7B7-E70F-437B-A4FA-73C03517E028}" presName="hierRoot2" presStyleCnt="0"/>
      <dgm:spPr/>
    </dgm:pt>
    <dgm:pt modelId="{4355A3F7-C21A-4D77-BF0D-77003A6A2685}" type="pres">
      <dgm:prSet presAssocID="{B34CB7B7-E70F-437B-A4FA-73C03517E028}" presName="composite2" presStyleCnt="0"/>
      <dgm:spPr/>
    </dgm:pt>
    <dgm:pt modelId="{1EC6AB82-2E9D-4ADC-9025-1AD6B25C7195}" type="pres">
      <dgm:prSet presAssocID="{B34CB7B7-E70F-437B-A4FA-73C03517E028}" presName="background2" presStyleLbl="node2" presStyleIdx="0" presStyleCnt="4"/>
      <dgm:spPr/>
    </dgm:pt>
    <dgm:pt modelId="{6B80C7B1-BDB8-4A34-A6E1-A145EB38FAF7}" type="pres">
      <dgm:prSet presAssocID="{B34CB7B7-E70F-437B-A4FA-73C03517E028}" presName="text2" presStyleLbl="fgAcc2" presStyleIdx="0" presStyleCnt="4">
        <dgm:presLayoutVars>
          <dgm:chPref val="3"/>
        </dgm:presLayoutVars>
      </dgm:prSet>
      <dgm:spPr/>
      <dgm:t>
        <a:bodyPr/>
        <a:lstStyle/>
        <a:p>
          <a:endParaRPr lang="en-US"/>
        </a:p>
      </dgm:t>
    </dgm:pt>
    <dgm:pt modelId="{0EDBCFC4-A6E7-430E-9425-42E7487AFC32}" type="pres">
      <dgm:prSet presAssocID="{B34CB7B7-E70F-437B-A4FA-73C03517E028}" presName="hierChild3" presStyleCnt="0"/>
      <dgm:spPr/>
    </dgm:pt>
    <dgm:pt modelId="{C3F24AA5-420B-40EB-BB05-26356A085A1F}" type="pres">
      <dgm:prSet presAssocID="{2E0A93CD-6FC8-4F05-8A66-4FA866BF826F}" presName="Name10" presStyleLbl="parChTrans1D2" presStyleIdx="1" presStyleCnt="4"/>
      <dgm:spPr/>
      <dgm:t>
        <a:bodyPr/>
        <a:lstStyle/>
        <a:p>
          <a:endParaRPr lang="en-US"/>
        </a:p>
      </dgm:t>
    </dgm:pt>
    <dgm:pt modelId="{EF3BAC09-349A-42C7-8465-091AC4EE6F13}" type="pres">
      <dgm:prSet presAssocID="{97549CB9-C643-4112-B7A9-CD731494D389}" presName="hierRoot2" presStyleCnt="0"/>
      <dgm:spPr/>
    </dgm:pt>
    <dgm:pt modelId="{7789082B-0EFC-4A65-BBDD-0735A223EE76}" type="pres">
      <dgm:prSet presAssocID="{97549CB9-C643-4112-B7A9-CD731494D389}" presName="composite2" presStyleCnt="0"/>
      <dgm:spPr/>
    </dgm:pt>
    <dgm:pt modelId="{71FD3D72-5AE1-4BC3-9C30-1E040FBC6D14}" type="pres">
      <dgm:prSet presAssocID="{97549CB9-C643-4112-B7A9-CD731494D389}" presName="background2" presStyleLbl="node2" presStyleIdx="1" presStyleCnt="4"/>
      <dgm:spPr/>
    </dgm:pt>
    <dgm:pt modelId="{3DCE7961-4906-4EBC-99F7-AE2F0EA84FD3}" type="pres">
      <dgm:prSet presAssocID="{97549CB9-C643-4112-B7A9-CD731494D389}" presName="text2" presStyleLbl="fgAcc2" presStyleIdx="1" presStyleCnt="4">
        <dgm:presLayoutVars>
          <dgm:chPref val="3"/>
        </dgm:presLayoutVars>
      </dgm:prSet>
      <dgm:spPr/>
      <dgm:t>
        <a:bodyPr/>
        <a:lstStyle/>
        <a:p>
          <a:endParaRPr lang="en-US"/>
        </a:p>
      </dgm:t>
    </dgm:pt>
    <dgm:pt modelId="{9DC749E4-D141-4D1C-99CD-D8568A939E06}" type="pres">
      <dgm:prSet presAssocID="{97549CB9-C643-4112-B7A9-CD731494D389}" presName="hierChild3" presStyleCnt="0"/>
      <dgm:spPr/>
    </dgm:pt>
    <dgm:pt modelId="{A594CBED-C27B-42E1-A4EB-72FA78046DED}" type="pres">
      <dgm:prSet presAssocID="{F4A9A695-7DD3-4482-8259-BC598F982A08}" presName="Name10" presStyleLbl="parChTrans1D2" presStyleIdx="2" presStyleCnt="4"/>
      <dgm:spPr/>
      <dgm:t>
        <a:bodyPr/>
        <a:lstStyle/>
        <a:p>
          <a:endParaRPr lang="en-US"/>
        </a:p>
      </dgm:t>
    </dgm:pt>
    <dgm:pt modelId="{0B66762E-8987-4870-BC97-090508504EB7}" type="pres">
      <dgm:prSet presAssocID="{240B1D6A-8835-4A57-833D-079BCAAE7BDC}" presName="hierRoot2" presStyleCnt="0"/>
      <dgm:spPr/>
    </dgm:pt>
    <dgm:pt modelId="{4AC88CF6-46DD-40C0-B842-C5F6E57398B0}" type="pres">
      <dgm:prSet presAssocID="{240B1D6A-8835-4A57-833D-079BCAAE7BDC}" presName="composite2" presStyleCnt="0"/>
      <dgm:spPr/>
    </dgm:pt>
    <dgm:pt modelId="{DB56107C-5FA8-41C0-A670-07850019A9B0}" type="pres">
      <dgm:prSet presAssocID="{240B1D6A-8835-4A57-833D-079BCAAE7BDC}" presName="background2" presStyleLbl="node2" presStyleIdx="2" presStyleCnt="4"/>
      <dgm:spPr/>
    </dgm:pt>
    <dgm:pt modelId="{872E30C6-1EA1-4327-9FD8-DE8E7302410F}" type="pres">
      <dgm:prSet presAssocID="{240B1D6A-8835-4A57-833D-079BCAAE7BDC}" presName="text2" presStyleLbl="fgAcc2" presStyleIdx="2" presStyleCnt="4">
        <dgm:presLayoutVars>
          <dgm:chPref val="3"/>
        </dgm:presLayoutVars>
      </dgm:prSet>
      <dgm:spPr/>
      <dgm:t>
        <a:bodyPr/>
        <a:lstStyle/>
        <a:p>
          <a:endParaRPr lang="en-US"/>
        </a:p>
      </dgm:t>
    </dgm:pt>
    <dgm:pt modelId="{870FC0E6-8960-41BC-91EE-4CBBB1C6B026}" type="pres">
      <dgm:prSet presAssocID="{240B1D6A-8835-4A57-833D-079BCAAE7BDC}" presName="hierChild3" presStyleCnt="0"/>
      <dgm:spPr/>
    </dgm:pt>
    <dgm:pt modelId="{9B7A7D1A-D221-4DB3-A700-F607736CB298}" type="pres">
      <dgm:prSet presAssocID="{CAA113F1-3C13-44BC-A240-353B7BF47CD8}" presName="Name10" presStyleLbl="parChTrans1D2" presStyleIdx="3" presStyleCnt="4"/>
      <dgm:spPr/>
      <dgm:t>
        <a:bodyPr/>
        <a:lstStyle/>
        <a:p>
          <a:endParaRPr lang="en-US"/>
        </a:p>
      </dgm:t>
    </dgm:pt>
    <dgm:pt modelId="{BE95D09B-BA8A-432D-A084-C651F818B294}" type="pres">
      <dgm:prSet presAssocID="{B674E358-3211-4A07-84EB-754DB75F035A}" presName="hierRoot2" presStyleCnt="0"/>
      <dgm:spPr/>
    </dgm:pt>
    <dgm:pt modelId="{CD7ED5B6-A8D2-4401-831B-9BDC74977248}" type="pres">
      <dgm:prSet presAssocID="{B674E358-3211-4A07-84EB-754DB75F035A}" presName="composite2" presStyleCnt="0"/>
      <dgm:spPr/>
    </dgm:pt>
    <dgm:pt modelId="{45E003BC-F0C0-4498-8E43-B695A8DDC4EE}" type="pres">
      <dgm:prSet presAssocID="{B674E358-3211-4A07-84EB-754DB75F035A}" presName="background2" presStyleLbl="node2" presStyleIdx="3" presStyleCnt="4"/>
      <dgm:spPr/>
    </dgm:pt>
    <dgm:pt modelId="{7AE041AA-6F15-4829-9AD1-0198B02BACF3}" type="pres">
      <dgm:prSet presAssocID="{B674E358-3211-4A07-84EB-754DB75F035A}" presName="text2" presStyleLbl="fgAcc2" presStyleIdx="3" presStyleCnt="4">
        <dgm:presLayoutVars>
          <dgm:chPref val="3"/>
        </dgm:presLayoutVars>
      </dgm:prSet>
      <dgm:spPr/>
      <dgm:t>
        <a:bodyPr/>
        <a:lstStyle/>
        <a:p>
          <a:endParaRPr lang="en-US"/>
        </a:p>
      </dgm:t>
    </dgm:pt>
    <dgm:pt modelId="{57DDB41D-024E-4540-8271-7FCC670F0B6E}" type="pres">
      <dgm:prSet presAssocID="{B674E358-3211-4A07-84EB-754DB75F035A}" presName="hierChild3" presStyleCnt="0"/>
      <dgm:spPr/>
    </dgm:pt>
  </dgm:ptLst>
  <dgm:cxnLst>
    <dgm:cxn modelId="{EB0B2055-B65B-44DA-845C-522EBE3CDCD9}" type="presOf" srcId="{B674E358-3211-4A07-84EB-754DB75F035A}" destId="{7AE041AA-6F15-4829-9AD1-0198B02BACF3}" srcOrd="0" destOrd="0" presId="urn:microsoft.com/office/officeart/2005/8/layout/hierarchy1"/>
    <dgm:cxn modelId="{51397DC4-15C4-4C1E-848C-BD30825CF931}" type="presOf" srcId="{806A288E-5D6E-427E-B742-2BC3221F6FE9}" destId="{97700CF7-2EF6-4CB3-9A3A-EEFBFEB3B327}" srcOrd="0" destOrd="0" presId="urn:microsoft.com/office/officeart/2005/8/layout/hierarchy1"/>
    <dgm:cxn modelId="{916D9C25-6CBE-40CC-A8BE-628117B277A9}" srcId="{806A288E-5D6E-427E-B742-2BC3221F6FE9}" destId="{B34CB7B7-E70F-437B-A4FA-73C03517E028}" srcOrd="0" destOrd="0" parTransId="{7C6F0FFC-6602-477E-81DC-0A06CDDB7502}" sibTransId="{198700EB-03C4-4623-AB7A-E58E20657E3C}"/>
    <dgm:cxn modelId="{4E88885A-B8F3-4970-A9CA-B00DAE7C456A}" type="presOf" srcId="{F4A9A695-7DD3-4482-8259-BC598F982A08}" destId="{A594CBED-C27B-42E1-A4EB-72FA78046DED}" srcOrd="0" destOrd="0" presId="urn:microsoft.com/office/officeart/2005/8/layout/hierarchy1"/>
    <dgm:cxn modelId="{7028691F-7CB4-4364-913A-B592C2510C35}" type="presOf" srcId="{CAA113F1-3C13-44BC-A240-353B7BF47CD8}" destId="{9B7A7D1A-D221-4DB3-A700-F607736CB298}" srcOrd="0" destOrd="0" presId="urn:microsoft.com/office/officeart/2005/8/layout/hierarchy1"/>
    <dgm:cxn modelId="{1DA8B1E6-2129-43EE-816F-EA23F86C5E8F}" srcId="{6F9A00FD-34AE-4D79-BE0B-320DE5337E64}" destId="{806A288E-5D6E-427E-B742-2BC3221F6FE9}" srcOrd="0" destOrd="0" parTransId="{A9CF8C95-C8D0-434E-88AD-9F4C039B1FB6}" sibTransId="{DE554A4D-B592-4F00-9971-36DDB206C489}"/>
    <dgm:cxn modelId="{A4AF31E3-978E-445C-A669-AE459495A831}" type="presOf" srcId="{7C6F0FFC-6602-477E-81DC-0A06CDDB7502}" destId="{8C8FEC5F-0247-40EA-9A05-F9D1DA06A7F6}" srcOrd="0" destOrd="0" presId="urn:microsoft.com/office/officeart/2005/8/layout/hierarchy1"/>
    <dgm:cxn modelId="{A8A5CA7B-4BED-4178-B8F0-3F1D7D0AC8E9}" srcId="{806A288E-5D6E-427E-B742-2BC3221F6FE9}" destId="{240B1D6A-8835-4A57-833D-079BCAAE7BDC}" srcOrd="2" destOrd="0" parTransId="{F4A9A695-7DD3-4482-8259-BC598F982A08}" sibTransId="{71B1EF69-E740-43F9-A549-22308890451E}"/>
    <dgm:cxn modelId="{C1FA8194-6AC0-47A5-9593-9D8EB5D3F707}" type="presOf" srcId="{6F9A00FD-34AE-4D79-BE0B-320DE5337E64}" destId="{33B249DC-2C2E-40D6-89B6-B12611CB857D}" srcOrd="0" destOrd="0" presId="urn:microsoft.com/office/officeart/2005/8/layout/hierarchy1"/>
    <dgm:cxn modelId="{D6B8A65D-DAAA-42CB-9F85-437763F8AFED}" type="presOf" srcId="{97549CB9-C643-4112-B7A9-CD731494D389}" destId="{3DCE7961-4906-4EBC-99F7-AE2F0EA84FD3}" srcOrd="0" destOrd="0" presId="urn:microsoft.com/office/officeart/2005/8/layout/hierarchy1"/>
    <dgm:cxn modelId="{C4649A4A-CB0F-41D5-A324-186DD214A9DB}" srcId="{806A288E-5D6E-427E-B742-2BC3221F6FE9}" destId="{97549CB9-C643-4112-B7A9-CD731494D389}" srcOrd="1" destOrd="0" parTransId="{2E0A93CD-6FC8-4F05-8A66-4FA866BF826F}" sibTransId="{BE24B1CD-3EAE-44AE-BB1B-05AC5DBB2C0A}"/>
    <dgm:cxn modelId="{99D9D37C-AD49-435F-929E-B91BAD3D518E}" type="presOf" srcId="{2E0A93CD-6FC8-4F05-8A66-4FA866BF826F}" destId="{C3F24AA5-420B-40EB-BB05-26356A085A1F}" srcOrd="0" destOrd="0" presId="urn:microsoft.com/office/officeart/2005/8/layout/hierarchy1"/>
    <dgm:cxn modelId="{DC83D190-7C0A-481B-9E79-AEFEFCA5F1E4}" type="presOf" srcId="{B34CB7B7-E70F-437B-A4FA-73C03517E028}" destId="{6B80C7B1-BDB8-4A34-A6E1-A145EB38FAF7}" srcOrd="0" destOrd="0" presId="urn:microsoft.com/office/officeart/2005/8/layout/hierarchy1"/>
    <dgm:cxn modelId="{58904627-FD14-4388-8CD3-F3544F355F76}" type="presOf" srcId="{240B1D6A-8835-4A57-833D-079BCAAE7BDC}" destId="{872E30C6-1EA1-4327-9FD8-DE8E7302410F}" srcOrd="0" destOrd="0" presId="urn:microsoft.com/office/officeart/2005/8/layout/hierarchy1"/>
    <dgm:cxn modelId="{3EE3B00A-1F66-4C2C-9790-6AE4B94CFBC2}" srcId="{806A288E-5D6E-427E-B742-2BC3221F6FE9}" destId="{B674E358-3211-4A07-84EB-754DB75F035A}" srcOrd="3" destOrd="0" parTransId="{CAA113F1-3C13-44BC-A240-353B7BF47CD8}" sibTransId="{19B07AD9-24D6-4721-8347-34F7130A1028}"/>
    <dgm:cxn modelId="{058E0147-51F5-41FD-B4C9-5A067D735154}" type="presParOf" srcId="{33B249DC-2C2E-40D6-89B6-B12611CB857D}" destId="{80079BD2-9588-4B24-97C4-1D391A9DDC9B}" srcOrd="0" destOrd="0" presId="urn:microsoft.com/office/officeart/2005/8/layout/hierarchy1"/>
    <dgm:cxn modelId="{0BDE400B-7551-4F03-8200-B3758A0A5101}" type="presParOf" srcId="{80079BD2-9588-4B24-97C4-1D391A9DDC9B}" destId="{AA7263FA-61B8-4D8B-A9D8-9576CB3DA75D}" srcOrd="0" destOrd="0" presId="urn:microsoft.com/office/officeart/2005/8/layout/hierarchy1"/>
    <dgm:cxn modelId="{0B4F94FA-436A-41D8-98DD-2E491528D6F3}" type="presParOf" srcId="{AA7263FA-61B8-4D8B-A9D8-9576CB3DA75D}" destId="{67BDCA36-E083-4B67-9BC1-19398D9426B4}" srcOrd="0" destOrd="0" presId="urn:microsoft.com/office/officeart/2005/8/layout/hierarchy1"/>
    <dgm:cxn modelId="{45B57378-EA32-4DAC-9026-DF727198D9D1}" type="presParOf" srcId="{AA7263FA-61B8-4D8B-A9D8-9576CB3DA75D}" destId="{97700CF7-2EF6-4CB3-9A3A-EEFBFEB3B327}" srcOrd="1" destOrd="0" presId="urn:microsoft.com/office/officeart/2005/8/layout/hierarchy1"/>
    <dgm:cxn modelId="{B5DF9AB0-6485-479C-9FC7-0762A21F31C6}" type="presParOf" srcId="{80079BD2-9588-4B24-97C4-1D391A9DDC9B}" destId="{6FB5DDF0-7218-4225-8ECB-C50D5DBB84CC}" srcOrd="1" destOrd="0" presId="urn:microsoft.com/office/officeart/2005/8/layout/hierarchy1"/>
    <dgm:cxn modelId="{C90CF636-886F-412C-8D53-90A66CBAD545}" type="presParOf" srcId="{6FB5DDF0-7218-4225-8ECB-C50D5DBB84CC}" destId="{8C8FEC5F-0247-40EA-9A05-F9D1DA06A7F6}" srcOrd="0" destOrd="0" presId="urn:microsoft.com/office/officeart/2005/8/layout/hierarchy1"/>
    <dgm:cxn modelId="{463C4D72-EBCD-4B82-BF15-9B7EC27CE0FB}" type="presParOf" srcId="{6FB5DDF0-7218-4225-8ECB-C50D5DBB84CC}" destId="{C4A869ED-6F49-4B66-B235-E2E516E9BC62}" srcOrd="1" destOrd="0" presId="urn:microsoft.com/office/officeart/2005/8/layout/hierarchy1"/>
    <dgm:cxn modelId="{ECC6DC03-1D7A-4A8D-AE55-97A59155F042}" type="presParOf" srcId="{C4A869ED-6F49-4B66-B235-E2E516E9BC62}" destId="{4355A3F7-C21A-4D77-BF0D-77003A6A2685}" srcOrd="0" destOrd="0" presId="urn:microsoft.com/office/officeart/2005/8/layout/hierarchy1"/>
    <dgm:cxn modelId="{A6C47FD6-8578-4BFB-8F9C-7D9ABE320705}" type="presParOf" srcId="{4355A3F7-C21A-4D77-BF0D-77003A6A2685}" destId="{1EC6AB82-2E9D-4ADC-9025-1AD6B25C7195}" srcOrd="0" destOrd="0" presId="urn:microsoft.com/office/officeart/2005/8/layout/hierarchy1"/>
    <dgm:cxn modelId="{157659CF-687D-4005-9222-11B651641AD3}" type="presParOf" srcId="{4355A3F7-C21A-4D77-BF0D-77003A6A2685}" destId="{6B80C7B1-BDB8-4A34-A6E1-A145EB38FAF7}" srcOrd="1" destOrd="0" presId="urn:microsoft.com/office/officeart/2005/8/layout/hierarchy1"/>
    <dgm:cxn modelId="{8F329749-5C10-42F1-B939-3BC452BF1216}" type="presParOf" srcId="{C4A869ED-6F49-4B66-B235-E2E516E9BC62}" destId="{0EDBCFC4-A6E7-430E-9425-42E7487AFC32}" srcOrd="1" destOrd="0" presId="urn:microsoft.com/office/officeart/2005/8/layout/hierarchy1"/>
    <dgm:cxn modelId="{C843EC95-A5AD-4880-B1C7-074FE03CAA72}" type="presParOf" srcId="{6FB5DDF0-7218-4225-8ECB-C50D5DBB84CC}" destId="{C3F24AA5-420B-40EB-BB05-26356A085A1F}" srcOrd="2" destOrd="0" presId="urn:microsoft.com/office/officeart/2005/8/layout/hierarchy1"/>
    <dgm:cxn modelId="{BA256842-708E-4E11-8E9C-0CF68E9F100C}" type="presParOf" srcId="{6FB5DDF0-7218-4225-8ECB-C50D5DBB84CC}" destId="{EF3BAC09-349A-42C7-8465-091AC4EE6F13}" srcOrd="3" destOrd="0" presId="urn:microsoft.com/office/officeart/2005/8/layout/hierarchy1"/>
    <dgm:cxn modelId="{76829DD5-3E52-411D-B18C-0C9C57D99EA5}" type="presParOf" srcId="{EF3BAC09-349A-42C7-8465-091AC4EE6F13}" destId="{7789082B-0EFC-4A65-BBDD-0735A223EE76}" srcOrd="0" destOrd="0" presId="urn:microsoft.com/office/officeart/2005/8/layout/hierarchy1"/>
    <dgm:cxn modelId="{EC27AE5F-8B67-47DB-A3B7-D1AA1AA2A04B}" type="presParOf" srcId="{7789082B-0EFC-4A65-BBDD-0735A223EE76}" destId="{71FD3D72-5AE1-4BC3-9C30-1E040FBC6D14}" srcOrd="0" destOrd="0" presId="urn:microsoft.com/office/officeart/2005/8/layout/hierarchy1"/>
    <dgm:cxn modelId="{BC411441-3D1E-41EA-9D56-679D9342F603}" type="presParOf" srcId="{7789082B-0EFC-4A65-BBDD-0735A223EE76}" destId="{3DCE7961-4906-4EBC-99F7-AE2F0EA84FD3}" srcOrd="1" destOrd="0" presId="urn:microsoft.com/office/officeart/2005/8/layout/hierarchy1"/>
    <dgm:cxn modelId="{E13A31B0-2130-481F-81C2-BF502CD7671D}" type="presParOf" srcId="{EF3BAC09-349A-42C7-8465-091AC4EE6F13}" destId="{9DC749E4-D141-4D1C-99CD-D8568A939E06}" srcOrd="1" destOrd="0" presId="urn:microsoft.com/office/officeart/2005/8/layout/hierarchy1"/>
    <dgm:cxn modelId="{BCF3E27A-A602-4656-ACF9-D14AC4677B94}" type="presParOf" srcId="{6FB5DDF0-7218-4225-8ECB-C50D5DBB84CC}" destId="{A594CBED-C27B-42E1-A4EB-72FA78046DED}" srcOrd="4" destOrd="0" presId="urn:microsoft.com/office/officeart/2005/8/layout/hierarchy1"/>
    <dgm:cxn modelId="{771D6BD9-DDC0-4604-91F6-4058ABD447EE}" type="presParOf" srcId="{6FB5DDF0-7218-4225-8ECB-C50D5DBB84CC}" destId="{0B66762E-8987-4870-BC97-090508504EB7}" srcOrd="5" destOrd="0" presId="urn:microsoft.com/office/officeart/2005/8/layout/hierarchy1"/>
    <dgm:cxn modelId="{6B2EC4B4-DEE6-47C8-A2AC-F0E28E220B2B}" type="presParOf" srcId="{0B66762E-8987-4870-BC97-090508504EB7}" destId="{4AC88CF6-46DD-40C0-B842-C5F6E57398B0}" srcOrd="0" destOrd="0" presId="urn:microsoft.com/office/officeart/2005/8/layout/hierarchy1"/>
    <dgm:cxn modelId="{628A7309-8169-48D6-9FE8-3A7401A9CAA6}" type="presParOf" srcId="{4AC88CF6-46DD-40C0-B842-C5F6E57398B0}" destId="{DB56107C-5FA8-41C0-A670-07850019A9B0}" srcOrd="0" destOrd="0" presId="urn:microsoft.com/office/officeart/2005/8/layout/hierarchy1"/>
    <dgm:cxn modelId="{0D8CD393-3289-4F91-826C-53821426BFE7}" type="presParOf" srcId="{4AC88CF6-46DD-40C0-B842-C5F6E57398B0}" destId="{872E30C6-1EA1-4327-9FD8-DE8E7302410F}" srcOrd="1" destOrd="0" presId="urn:microsoft.com/office/officeart/2005/8/layout/hierarchy1"/>
    <dgm:cxn modelId="{062A3D96-8AF1-4B72-B14F-D522DDF09B00}" type="presParOf" srcId="{0B66762E-8987-4870-BC97-090508504EB7}" destId="{870FC0E6-8960-41BC-91EE-4CBBB1C6B026}" srcOrd="1" destOrd="0" presId="urn:microsoft.com/office/officeart/2005/8/layout/hierarchy1"/>
    <dgm:cxn modelId="{545E2FF1-E861-4AD3-AC9E-E8A30A91AA44}" type="presParOf" srcId="{6FB5DDF0-7218-4225-8ECB-C50D5DBB84CC}" destId="{9B7A7D1A-D221-4DB3-A700-F607736CB298}" srcOrd="6" destOrd="0" presId="urn:microsoft.com/office/officeart/2005/8/layout/hierarchy1"/>
    <dgm:cxn modelId="{058D6A4B-A634-45F6-B10E-8EB2552570F2}" type="presParOf" srcId="{6FB5DDF0-7218-4225-8ECB-C50D5DBB84CC}" destId="{BE95D09B-BA8A-432D-A084-C651F818B294}" srcOrd="7" destOrd="0" presId="urn:microsoft.com/office/officeart/2005/8/layout/hierarchy1"/>
    <dgm:cxn modelId="{EDA1CCFF-1255-4604-9684-901C5C5FB33A}" type="presParOf" srcId="{BE95D09B-BA8A-432D-A084-C651F818B294}" destId="{CD7ED5B6-A8D2-4401-831B-9BDC74977248}" srcOrd="0" destOrd="0" presId="urn:microsoft.com/office/officeart/2005/8/layout/hierarchy1"/>
    <dgm:cxn modelId="{90C4BD5C-4330-4CD0-8497-6550C05601C3}" type="presParOf" srcId="{CD7ED5B6-A8D2-4401-831B-9BDC74977248}" destId="{45E003BC-F0C0-4498-8E43-B695A8DDC4EE}" srcOrd="0" destOrd="0" presId="urn:microsoft.com/office/officeart/2005/8/layout/hierarchy1"/>
    <dgm:cxn modelId="{94D84EBF-B9D8-486D-AD49-53031E4D5D46}" type="presParOf" srcId="{CD7ED5B6-A8D2-4401-831B-9BDC74977248}" destId="{7AE041AA-6F15-4829-9AD1-0198B02BACF3}" srcOrd="1" destOrd="0" presId="urn:microsoft.com/office/officeart/2005/8/layout/hierarchy1"/>
    <dgm:cxn modelId="{FC10CA21-CB84-453B-87FA-1D20C17A8C17}" type="presParOf" srcId="{BE95D09B-BA8A-432D-A084-C651F818B294}" destId="{57DDB41D-024E-4540-8271-7FCC670F0B6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B6756-C302-49EA-A6AC-A5450523D51F}">
      <dsp:nvSpPr>
        <dsp:cNvPr id="0" name=""/>
        <dsp:cNvSpPr/>
      </dsp:nvSpPr>
      <dsp:spPr>
        <a:xfrm>
          <a:off x="3520082" y="1668264"/>
          <a:ext cx="1189434" cy="1189434"/>
        </a:xfrm>
        <a:prstGeom prst="ellipse">
          <a:avLst/>
        </a:prstGeom>
        <a:gradFill rotWithShape="0">
          <a:gsLst>
            <a:gs pos="0">
              <a:schemeClr val="accent4">
                <a:hueOff val="0"/>
                <a:satOff val="0"/>
                <a:lumOff val="0"/>
                <a:alphaOff val="0"/>
                <a:tint val="1000"/>
              </a:schemeClr>
            </a:gs>
            <a:gs pos="68000">
              <a:schemeClr val="accent4">
                <a:hueOff val="0"/>
                <a:satOff val="0"/>
                <a:lumOff val="0"/>
                <a:alphaOff val="0"/>
                <a:tint val="77000"/>
              </a:schemeClr>
            </a:gs>
            <a:gs pos="81000">
              <a:schemeClr val="accent4">
                <a:hueOff val="0"/>
                <a:satOff val="0"/>
                <a:lumOff val="0"/>
                <a:alphaOff val="0"/>
                <a:tint val="79000"/>
              </a:schemeClr>
            </a:gs>
            <a:gs pos="86000">
              <a:schemeClr val="accent4">
                <a:hueOff val="0"/>
                <a:satOff val="0"/>
                <a:lumOff val="0"/>
                <a:alphaOff val="0"/>
                <a:tint val="73000"/>
              </a:schemeClr>
            </a:gs>
            <a:gs pos="100000">
              <a:schemeClr val="accent4">
                <a:hueOff val="0"/>
                <a:satOff val="0"/>
                <a:lumOff val="0"/>
                <a:alphaOff val="0"/>
                <a:tint val="35000"/>
              </a:schemeClr>
            </a:gs>
          </a:gsLst>
          <a:lin ang="5400000" scaled="1"/>
        </a:gradFill>
        <a:ln>
          <a:noFill/>
        </a:ln>
        <a:effectLst>
          <a:glow rad="63500">
            <a:schemeClr val="accent4">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Zar" pitchFamily="2" charset="-78"/>
            </a:rPr>
            <a:t>حساب های دریافتنی</a:t>
          </a:r>
          <a:endParaRPr lang="en-US" sz="2400" b="1" kern="1200" dirty="0">
            <a:effectLst>
              <a:outerShdw blurRad="38100" dist="38100" dir="2700000" algn="tl">
                <a:srgbClr val="000000">
                  <a:alpha val="43137"/>
                </a:srgbClr>
              </a:outerShdw>
            </a:effectLst>
            <a:latin typeface="Calibri"/>
            <a:ea typeface="+mn-ea"/>
            <a:cs typeface="B Zar" pitchFamily="2" charset="-78"/>
          </a:endParaRPr>
        </a:p>
      </dsp:txBody>
      <dsp:txXfrm>
        <a:off x="3694271" y="1842453"/>
        <a:ext cx="841056" cy="841056"/>
      </dsp:txXfrm>
    </dsp:sp>
    <dsp:sp modelId="{718059FE-0094-43A5-BFCD-EEF462346F79}">
      <dsp:nvSpPr>
        <dsp:cNvPr id="0" name=""/>
        <dsp:cNvSpPr/>
      </dsp:nvSpPr>
      <dsp:spPr>
        <a:xfrm rot="16200000">
          <a:off x="3988740" y="1235348"/>
          <a:ext cx="252118" cy="404407"/>
        </a:xfrm>
        <a:prstGeom prst="rightArrow">
          <a:avLst>
            <a:gd name="adj1" fmla="val 60000"/>
            <a:gd name="adj2" fmla="val 50000"/>
          </a:avLst>
        </a:prstGeom>
        <a:gradFill rotWithShape="0">
          <a:gsLst>
            <a:gs pos="0">
              <a:schemeClr val="accent4">
                <a:tint val="60000"/>
                <a:hueOff val="0"/>
                <a:satOff val="0"/>
                <a:lumOff val="0"/>
                <a:alphaOff val="0"/>
                <a:tint val="1000"/>
              </a:schemeClr>
            </a:gs>
            <a:gs pos="68000">
              <a:schemeClr val="accent4">
                <a:tint val="60000"/>
                <a:hueOff val="0"/>
                <a:satOff val="0"/>
                <a:lumOff val="0"/>
                <a:alphaOff val="0"/>
                <a:tint val="77000"/>
              </a:schemeClr>
            </a:gs>
            <a:gs pos="81000">
              <a:schemeClr val="accent4">
                <a:tint val="60000"/>
                <a:hueOff val="0"/>
                <a:satOff val="0"/>
                <a:lumOff val="0"/>
                <a:alphaOff val="0"/>
                <a:tint val="79000"/>
              </a:schemeClr>
            </a:gs>
            <a:gs pos="86000">
              <a:schemeClr val="accent4">
                <a:tint val="60000"/>
                <a:hueOff val="0"/>
                <a:satOff val="0"/>
                <a:lumOff val="0"/>
                <a:alphaOff val="0"/>
                <a:tint val="73000"/>
              </a:schemeClr>
            </a:gs>
            <a:gs pos="100000">
              <a:schemeClr val="accent4">
                <a:tint val="60000"/>
                <a:hueOff val="0"/>
                <a:satOff val="0"/>
                <a:lumOff val="0"/>
                <a:alphaOff val="0"/>
                <a:tint val="35000"/>
              </a:schemeClr>
            </a:gs>
          </a:gsLst>
          <a:lin ang="5400000" scaled="1"/>
        </a:gradFill>
        <a:ln>
          <a:noFill/>
        </a:ln>
        <a:effectLst>
          <a:glow rad="63500">
            <a:schemeClr val="accent4">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cs typeface="B Zar" pitchFamily="2" charset="-78"/>
          </a:endParaRPr>
        </a:p>
      </dsp:txBody>
      <dsp:txXfrm>
        <a:off x="4026558" y="1354047"/>
        <a:ext cx="176483" cy="242645"/>
      </dsp:txXfrm>
    </dsp:sp>
    <dsp:sp modelId="{5F061FB9-6D64-41C4-8BDD-15D3573104E2}">
      <dsp:nvSpPr>
        <dsp:cNvPr id="0" name=""/>
        <dsp:cNvSpPr/>
      </dsp:nvSpPr>
      <dsp:spPr>
        <a:xfrm>
          <a:off x="3520082" y="3134"/>
          <a:ext cx="1189434" cy="1189434"/>
        </a:xfrm>
        <a:prstGeom prst="ellipse">
          <a:avLst/>
        </a:prstGeom>
        <a:gradFill rotWithShape="0">
          <a:gsLst>
            <a:gs pos="0">
              <a:schemeClr val="accent4">
                <a:hueOff val="0"/>
                <a:satOff val="0"/>
                <a:lumOff val="0"/>
                <a:alphaOff val="0"/>
                <a:tint val="1000"/>
              </a:schemeClr>
            </a:gs>
            <a:gs pos="68000">
              <a:schemeClr val="accent4">
                <a:hueOff val="0"/>
                <a:satOff val="0"/>
                <a:lumOff val="0"/>
                <a:alphaOff val="0"/>
                <a:tint val="77000"/>
              </a:schemeClr>
            </a:gs>
            <a:gs pos="81000">
              <a:schemeClr val="accent4">
                <a:hueOff val="0"/>
                <a:satOff val="0"/>
                <a:lumOff val="0"/>
                <a:alphaOff val="0"/>
                <a:tint val="79000"/>
              </a:schemeClr>
            </a:gs>
            <a:gs pos="86000">
              <a:schemeClr val="accent4">
                <a:hueOff val="0"/>
                <a:satOff val="0"/>
                <a:lumOff val="0"/>
                <a:alphaOff val="0"/>
                <a:tint val="73000"/>
              </a:schemeClr>
            </a:gs>
            <a:gs pos="100000">
              <a:schemeClr val="accent4">
                <a:hueOff val="0"/>
                <a:satOff val="0"/>
                <a:lumOff val="0"/>
                <a:alphaOff val="0"/>
                <a:tint val="35000"/>
              </a:schemeClr>
            </a:gs>
          </a:gsLst>
          <a:lin ang="5400000" scaled="1"/>
        </a:gradFill>
        <a:ln>
          <a:noFill/>
        </a:ln>
        <a:effectLst>
          <a:glow rad="63500">
            <a:schemeClr val="accent4">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a-IR" sz="1400" b="1" kern="1200" dirty="0" smtClean="0">
              <a:effectLst>
                <a:outerShdw blurRad="38100" dist="38100" dir="2700000" algn="tl">
                  <a:srgbClr val="000000">
                    <a:alpha val="43137"/>
                  </a:srgbClr>
                </a:outerShdw>
              </a:effectLst>
              <a:cs typeface="B Zar" pitchFamily="2" charset="-78"/>
            </a:rPr>
            <a:t>مطالبات از مشتریان</a:t>
          </a:r>
          <a:endParaRPr lang="en-US" sz="1400" b="1" kern="1200" dirty="0">
            <a:effectLst>
              <a:outerShdw blurRad="38100" dist="38100" dir="2700000" algn="tl">
                <a:srgbClr val="000000">
                  <a:alpha val="43137"/>
                </a:srgbClr>
              </a:outerShdw>
            </a:effectLst>
            <a:latin typeface="Calibri"/>
            <a:ea typeface="+mn-ea"/>
            <a:cs typeface="B Zar" pitchFamily="2" charset="-78"/>
          </a:endParaRPr>
        </a:p>
      </dsp:txBody>
      <dsp:txXfrm>
        <a:off x="3694271" y="177323"/>
        <a:ext cx="841056" cy="841056"/>
      </dsp:txXfrm>
    </dsp:sp>
    <dsp:sp modelId="{B6BB1C7F-5ED3-49F6-BD04-DB49351CA423}">
      <dsp:nvSpPr>
        <dsp:cNvPr id="0" name=""/>
        <dsp:cNvSpPr/>
      </dsp:nvSpPr>
      <dsp:spPr>
        <a:xfrm>
          <a:off x="4814170" y="2060777"/>
          <a:ext cx="252118" cy="404407"/>
        </a:xfrm>
        <a:prstGeom prst="rightArrow">
          <a:avLst>
            <a:gd name="adj1" fmla="val 60000"/>
            <a:gd name="adj2" fmla="val 50000"/>
          </a:avLst>
        </a:prstGeom>
        <a:gradFill rotWithShape="0">
          <a:gsLst>
            <a:gs pos="0">
              <a:schemeClr val="accent4">
                <a:tint val="60000"/>
                <a:hueOff val="0"/>
                <a:satOff val="0"/>
                <a:lumOff val="0"/>
                <a:alphaOff val="0"/>
                <a:tint val="1000"/>
              </a:schemeClr>
            </a:gs>
            <a:gs pos="68000">
              <a:schemeClr val="accent4">
                <a:tint val="60000"/>
                <a:hueOff val="0"/>
                <a:satOff val="0"/>
                <a:lumOff val="0"/>
                <a:alphaOff val="0"/>
                <a:tint val="77000"/>
              </a:schemeClr>
            </a:gs>
            <a:gs pos="81000">
              <a:schemeClr val="accent4">
                <a:tint val="60000"/>
                <a:hueOff val="0"/>
                <a:satOff val="0"/>
                <a:lumOff val="0"/>
                <a:alphaOff val="0"/>
                <a:tint val="79000"/>
              </a:schemeClr>
            </a:gs>
            <a:gs pos="86000">
              <a:schemeClr val="accent4">
                <a:tint val="60000"/>
                <a:hueOff val="0"/>
                <a:satOff val="0"/>
                <a:lumOff val="0"/>
                <a:alphaOff val="0"/>
                <a:tint val="73000"/>
              </a:schemeClr>
            </a:gs>
            <a:gs pos="100000">
              <a:schemeClr val="accent4">
                <a:tint val="60000"/>
                <a:hueOff val="0"/>
                <a:satOff val="0"/>
                <a:lumOff val="0"/>
                <a:alphaOff val="0"/>
                <a:tint val="35000"/>
              </a:schemeClr>
            </a:gs>
          </a:gsLst>
          <a:lin ang="5400000" scaled="1"/>
        </a:gradFill>
        <a:ln>
          <a:noFill/>
        </a:ln>
        <a:effectLst>
          <a:glow rad="63500">
            <a:schemeClr val="accent4">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cs typeface="B Zar" pitchFamily="2" charset="-78"/>
          </a:endParaRPr>
        </a:p>
      </dsp:txBody>
      <dsp:txXfrm>
        <a:off x="4814170" y="2141658"/>
        <a:ext cx="176483" cy="242645"/>
      </dsp:txXfrm>
    </dsp:sp>
    <dsp:sp modelId="{4646FF8D-8D75-45A6-96D1-F32D399319B9}">
      <dsp:nvSpPr>
        <dsp:cNvPr id="0" name=""/>
        <dsp:cNvSpPr/>
      </dsp:nvSpPr>
      <dsp:spPr>
        <a:xfrm>
          <a:off x="5185212" y="1668264"/>
          <a:ext cx="1189434" cy="1189434"/>
        </a:xfrm>
        <a:prstGeom prst="ellipse">
          <a:avLst/>
        </a:prstGeom>
        <a:gradFill rotWithShape="0">
          <a:gsLst>
            <a:gs pos="0">
              <a:schemeClr val="accent4">
                <a:hueOff val="0"/>
                <a:satOff val="0"/>
                <a:lumOff val="0"/>
                <a:alphaOff val="0"/>
                <a:tint val="1000"/>
              </a:schemeClr>
            </a:gs>
            <a:gs pos="68000">
              <a:schemeClr val="accent4">
                <a:hueOff val="0"/>
                <a:satOff val="0"/>
                <a:lumOff val="0"/>
                <a:alphaOff val="0"/>
                <a:tint val="77000"/>
              </a:schemeClr>
            </a:gs>
            <a:gs pos="81000">
              <a:schemeClr val="accent4">
                <a:hueOff val="0"/>
                <a:satOff val="0"/>
                <a:lumOff val="0"/>
                <a:alphaOff val="0"/>
                <a:tint val="79000"/>
              </a:schemeClr>
            </a:gs>
            <a:gs pos="86000">
              <a:schemeClr val="accent4">
                <a:hueOff val="0"/>
                <a:satOff val="0"/>
                <a:lumOff val="0"/>
                <a:alphaOff val="0"/>
                <a:tint val="73000"/>
              </a:schemeClr>
            </a:gs>
            <a:gs pos="100000">
              <a:schemeClr val="accent4">
                <a:hueOff val="0"/>
                <a:satOff val="0"/>
                <a:lumOff val="0"/>
                <a:alphaOff val="0"/>
                <a:tint val="35000"/>
              </a:schemeClr>
            </a:gs>
          </a:gsLst>
          <a:lin ang="5400000" scaled="1"/>
        </a:gradFill>
        <a:ln>
          <a:noFill/>
        </a:ln>
        <a:effectLst>
          <a:glow rad="63500">
            <a:schemeClr val="accent4">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b="1" kern="1200" dirty="0" smtClean="0">
              <a:effectLst>
                <a:outerShdw blurRad="38100" dist="38100" dir="2700000" algn="tl">
                  <a:srgbClr val="000000">
                    <a:alpha val="43137"/>
                  </a:srgbClr>
                </a:outerShdw>
              </a:effectLst>
              <a:cs typeface="B Zar" pitchFamily="2" charset="-78"/>
            </a:rPr>
            <a:t>وام به مدیران و کارمندان</a:t>
          </a:r>
          <a:endParaRPr lang="en-US" sz="1400" b="1" kern="1200" dirty="0">
            <a:effectLst>
              <a:outerShdw blurRad="38100" dist="38100" dir="2700000" algn="tl">
                <a:srgbClr val="000000">
                  <a:alpha val="43137"/>
                </a:srgbClr>
              </a:outerShdw>
            </a:effectLst>
            <a:latin typeface="Calibri"/>
            <a:ea typeface="+mn-ea"/>
            <a:cs typeface="B Zar" pitchFamily="2" charset="-78"/>
          </a:endParaRPr>
        </a:p>
      </dsp:txBody>
      <dsp:txXfrm>
        <a:off x="5359401" y="1842453"/>
        <a:ext cx="841056" cy="841056"/>
      </dsp:txXfrm>
    </dsp:sp>
    <dsp:sp modelId="{CE36B680-A72B-4650-880B-94CEA66CC7F4}">
      <dsp:nvSpPr>
        <dsp:cNvPr id="0" name=""/>
        <dsp:cNvSpPr/>
      </dsp:nvSpPr>
      <dsp:spPr>
        <a:xfrm rot="5400000">
          <a:off x="3988740" y="2886207"/>
          <a:ext cx="252118" cy="404407"/>
        </a:xfrm>
        <a:prstGeom prst="rightArrow">
          <a:avLst>
            <a:gd name="adj1" fmla="val 60000"/>
            <a:gd name="adj2" fmla="val 50000"/>
          </a:avLst>
        </a:prstGeom>
        <a:gradFill rotWithShape="0">
          <a:gsLst>
            <a:gs pos="0">
              <a:schemeClr val="accent4">
                <a:tint val="60000"/>
                <a:hueOff val="0"/>
                <a:satOff val="0"/>
                <a:lumOff val="0"/>
                <a:alphaOff val="0"/>
                <a:tint val="1000"/>
              </a:schemeClr>
            </a:gs>
            <a:gs pos="68000">
              <a:schemeClr val="accent4">
                <a:tint val="60000"/>
                <a:hueOff val="0"/>
                <a:satOff val="0"/>
                <a:lumOff val="0"/>
                <a:alphaOff val="0"/>
                <a:tint val="77000"/>
              </a:schemeClr>
            </a:gs>
            <a:gs pos="81000">
              <a:schemeClr val="accent4">
                <a:tint val="60000"/>
                <a:hueOff val="0"/>
                <a:satOff val="0"/>
                <a:lumOff val="0"/>
                <a:alphaOff val="0"/>
                <a:tint val="79000"/>
              </a:schemeClr>
            </a:gs>
            <a:gs pos="86000">
              <a:schemeClr val="accent4">
                <a:tint val="60000"/>
                <a:hueOff val="0"/>
                <a:satOff val="0"/>
                <a:lumOff val="0"/>
                <a:alphaOff val="0"/>
                <a:tint val="73000"/>
              </a:schemeClr>
            </a:gs>
            <a:gs pos="100000">
              <a:schemeClr val="accent4">
                <a:tint val="60000"/>
                <a:hueOff val="0"/>
                <a:satOff val="0"/>
                <a:lumOff val="0"/>
                <a:alphaOff val="0"/>
                <a:tint val="35000"/>
              </a:schemeClr>
            </a:gs>
          </a:gsLst>
          <a:lin ang="5400000" scaled="1"/>
        </a:gradFill>
        <a:ln>
          <a:noFill/>
        </a:ln>
        <a:effectLst>
          <a:glow rad="63500">
            <a:schemeClr val="accent4">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cs typeface="B Zar" pitchFamily="2" charset="-78"/>
          </a:endParaRPr>
        </a:p>
      </dsp:txBody>
      <dsp:txXfrm>
        <a:off x="4026558" y="2929271"/>
        <a:ext cx="176483" cy="242645"/>
      </dsp:txXfrm>
    </dsp:sp>
    <dsp:sp modelId="{1397E076-2074-49A9-B41A-DD9BBC07D858}">
      <dsp:nvSpPr>
        <dsp:cNvPr id="0" name=""/>
        <dsp:cNvSpPr/>
      </dsp:nvSpPr>
      <dsp:spPr>
        <a:xfrm>
          <a:off x="3520082" y="3333394"/>
          <a:ext cx="1189434" cy="1189434"/>
        </a:xfrm>
        <a:prstGeom prst="ellipse">
          <a:avLst/>
        </a:prstGeom>
        <a:gradFill rotWithShape="0">
          <a:gsLst>
            <a:gs pos="0">
              <a:schemeClr val="accent4">
                <a:hueOff val="0"/>
                <a:satOff val="0"/>
                <a:lumOff val="0"/>
                <a:alphaOff val="0"/>
                <a:tint val="1000"/>
              </a:schemeClr>
            </a:gs>
            <a:gs pos="68000">
              <a:schemeClr val="accent4">
                <a:hueOff val="0"/>
                <a:satOff val="0"/>
                <a:lumOff val="0"/>
                <a:alphaOff val="0"/>
                <a:tint val="77000"/>
              </a:schemeClr>
            </a:gs>
            <a:gs pos="81000">
              <a:schemeClr val="accent4">
                <a:hueOff val="0"/>
                <a:satOff val="0"/>
                <a:lumOff val="0"/>
                <a:alphaOff val="0"/>
                <a:tint val="79000"/>
              </a:schemeClr>
            </a:gs>
            <a:gs pos="86000">
              <a:schemeClr val="accent4">
                <a:hueOff val="0"/>
                <a:satOff val="0"/>
                <a:lumOff val="0"/>
                <a:alphaOff val="0"/>
                <a:tint val="73000"/>
              </a:schemeClr>
            </a:gs>
            <a:gs pos="100000">
              <a:schemeClr val="accent4">
                <a:hueOff val="0"/>
                <a:satOff val="0"/>
                <a:lumOff val="0"/>
                <a:alphaOff val="0"/>
                <a:tint val="35000"/>
              </a:schemeClr>
            </a:gs>
          </a:gsLst>
          <a:lin ang="5400000" scaled="1"/>
        </a:gradFill>
        <a:ln>
          <a:noFill/>
        </a:ln>
        <a:effectLst>
          <a:glow rad="63500">
            <a:schemeClr val="accent4">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a-IR" sz="1400" b="1" kern="1200" dirty="0" smtClean="0">
              <a:effectLst>
                <a:outerShdw blurRad="38100" dist="38100" dir="2700000" algn="tl">
                  <a:srgbClr val="000000">
                    <a:alpha val="43137"/>
                  </a:srgbClr>
                </a:outerShdw>
              </a:effectLst>
              <a:cs typeface="B Zar" pitchFamily="2" charset="-78"/>
            </a:rPr>
            <a:t>وام به شرکت های فرعی</a:t>
          </a:r>
          <a:endParaRPr lang="en-US" sz="1400" b="1" kern="1200" dirty="0">
            <a:effectLst>
              <a:outerShdw blurRad="38100" dist="38100" dir="2700000" algn="tl">
                <a:srgbClr val="000000">
                  <a:alpha val="43137"/>
                </a:srgbClr>
              </a:outerShdw>
            </a:effectLst>
            <a:latin typeface="Calibri"/>
            <a:ea typeface="+mn-ea"/>
            <a:cs typeface="B Zar" pitchFamily="2" charset="-78"/>
          </a:endParaRPr>
        </a:p>
      </dsp:txBody>
      <dsp:txXfrm>
        <a:off x="3694271" y="3507583"/>
        <a:ext cx="841056" cy="841056"/>
      </dsp:txXfrm>
    </dsp:sp>
    <dsp:sp modelId="{B82DD97E-2D01-4E3E-9F22-C3D63891819D}">
      <dsp:nvSpPr>
        <dsp:cNvPr id="0" name=""/>
        <dsp:cNvSpPr/>
      </dsp:nvSpPr>
      <dsp:spPr>
        <a:xfrm rot="10800000">
          <a:off x="3163311" y="2060777"/>
          <a:ext cx="252118" cy="404407"/>
        </a:xfrm>
        <a:prstGeom prst="rightArrow">
          <a:avLst>
            <a:gd name="adj1" fmla="val 60000"/>
            <a:gd name="adj2" fmla="val 50000"/>
          </a:avLst>
        </a:prstGeom>
        <a:gradFill rotWithShape="0">
          <a:gsLst>
            <a:gs pos="0">
              <a:schemeClr val="accent4">
                <a:tint val="60000"/>
                <a:hueOff val="0"/>
                <a:satOff val="0"/>
                <a:lumOff val="0"/>
                <a:alphaOff val="0"/>
                <a:tint val="1000"/>
              </a:schemeClr>
            </a:gs>
            <a:gs pos="68000">
              <a:schemeClr val="accent4">
                <a:tint val="60000"/>
                <a:hueOff val="0"/>
                <a:satOff val="0"/>
                <a:lumOff val="0"/>
                <a:alphaOff val="0"/>
                <a:tint val="77000"/>
              </a:schemeClr>
            </a:gs>
            <a:gs pos="81000">
              <a:schemeClr val="accent4">
                <a:tint val="60000"/>
                <a:hueOff val="0"/>
                <a:satOff val="0"/>
                <a:lumOff val="0"/>
                <a:alphaOff val="0"/>
                <a:tint val="79000"/>
              </a:schemeClr>
            </a:gs>
            <a:gs pos="86000">
              <a:schemeClr val="accent4">
                <a:tint val="60000"/>
                <a:hueOff val="0"/>
                <a:satOff val="0"/>
                <a:lumOff val="0"/>
                <a:alphaOff val="0"/>
                <a:tint val="73000"/>
              </a:schemeClr>
            </a:gs>
            <a:gs pos="100000">
              <a:schemeClr val="accent4">
                <a:tint val="60000"/>
                <a:hueOff val="0"/>
                <a:satOff val="0"/>
                <a:lumOff val="0"/>
                <a:alphaOff val="0"/>
                <a:tint val="35000"/>
              </a:schemeClr>
            </a:gs>
          </a:gsLst>
          <a:lin ang="5400000" scaled="1"/>
        </a:gradFill>
        <a:ln>
          <a:noFill/>
        </a:ln>
        <a:effectLst>
          <a:glow rad="63500">
            <a:schemeClr val="accent4">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cs typeface="B Zar" pitchFamily="2" charset="-78"/>
          </a:endParaRPr>
        </a:p>
      </dsp:txBody>
      <dsp:txXfrm rot="10800000">
        <a:off x="3238946" y="2141658"/>
        <a:ext cx="176483" cy="242645"/>
      </dsp:txXfrm>
    </dsp:sp>
    <dsp:sp modelId="{CE3954E0-5549-47F6-B327-E0DEC2684719}">
      <dsp:nvSpPr>
        <dsp:cNvPr id="0" name=""/>
        <dsp:cNvSpPr/>
      </dsp:nvSpPr>
      <dsp:spPr>
        <a:xfrm>
          <a:off x="1854952" y="1668264"/>
          <a:ext cx="1189434" cy="1189434"/>
        </a:xfrm>
        <a:prstGeom prst="ellipse">
          <a:avLst/>
        </a:prstGeom>
        <a:gradFill rotWithShape="0">
          <a:gsLst>
            <a:gs pos="0">
              <a:schemeClr val="accent4">
                <a:hueOff val="0"/>
                <a:satOff val="0"/>
                <a:lumOff val="0"/>
                <a:alphaOff val="0"/>
                <a:tint val="1000"/>
              </a:schemeClr>
            </a:gs>
            <a:gs pos="68000">
              <a:schemeClr val="accent4">
                <a:hueOff val="0"/>
                <a:satOff val="0"/>
                <a:lumOff val="0"/>
                <a:alphaOff val="0"/>
                <a:tint val="77000"/>
              </a:schemeClr>
            </a:gs>
            <a:gs pos="81000">
              <a:schemeClr val="accent4">
                <a:hueOff val="0"/>
                <a:satOff val="0"/>
                <a:lumOff val="0"/>
                <a:alphaOff val="0"/>
                <a:tint val="79000"/>
              </a:schemeClr>
            </a:gs>
            <a:gs pos="86000">
              <a:schemeClr val="accent4">
                <a:hueOff val="0"/>
                <a:satOff val="0"/>
                <a:lumOff val="0"/>
                <a:alphaOff val="0"/>
                <a:tint val="73000"/>
              </a:schemeClr>
            </a:gs>
            <a:gs pos="100000">
              <a:schemeClr val="accent4">
                <a:hueOff val="0"/>
                <a:satOff val="0"/>
                <a:lumOff val="0"/>
                <a:alphaOff val="0"/>
                <a:tint val="35000"/>
              </a:schemeClr>
            </a:gs>
          </a:gsLst>
          <a:lin ang="5400000" scaled="1"/>
        </a:gradFill>
        <a:ln>
          <a:noFill/>
        </a:ln>
        <a:effectLst>
          <a:glow rad="63500">
            <a:schemeClr val="accent4">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fa-IR" sz="1400" b="1" kern="1200" dirty="0" smtClean="0">
              <a:effectLst>
                <a:outerShdw blurRad="38100" dist="38100" dir="2700000" algn="tl">
                  <a:srgbClr val="000000">
                    <a:alpha val="43137"/>
                  </a:srgbClr>
                </a:outerShdw>
              </a:effectLst>
              <a:cs typeface="B Zar" pitchFamily="2" charset="-78"/>
            </a:rPr>
            <a:t>سایر اسناد و حساب های دریافتنی</a:t>
          </a:r>
          <a:endParaRPr lang="en-US" sz="1400" b="1" kern="1200" dirty="0">
            <a:effectLst>
              <a:outerShdw blurRad="38100" dist="38100" dir="2700000" algn="tl">
                <a:srgbClr val="000000">
                  <a:alpha val="43137"/>
                </a:srgbClr>
              </a:outerShdw>
            </a:effectLst>
            <a:latin typeface="Calibri"/>
            <a:ea typeface="+mn-ea"/>
            <a:cs typeface="B Zar" pitchFamily="2" charset="-78"/>
          </a:endParaRPr>
        </a:p>
      </dsp:txBody>
      <dsp:txXfrm>
        <a:off x="2029141" y="1842453"/>
        <a:ext cx="841056" cy="84105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DAB4A0-5B1A-4AB3-8804-CD784CD38F30}">
      <dsp:nvSpPr>
        <dsp:cNvPr id="0" name=""/>
        <dsp:cNvSpPr/>
      </dsp:nvSpPr>
      <dsp:spPr>
        <a:xfrm>
          <a:off x="4959350" y="1728570"/>
          <a:ext cx="2091347" cy="725922"/>
        </a:xfrm>
        <a:custGeom>
          <a:avLst/>
          <a:gdLst/>
          <a:ahLst/>
          <a:cxnLst/>
          <a:rect l="0" t="0" r="0" b="0"/>
          <a:pathLst>
            <a:path>
              <a:moveTo>
                <a:pt x="0" y="0"/>
              </a:moveTo>
              <a:lnTo>
                <a:pt x="0" y="362961"/>
              </a:lnTo>
              <a:lnTo>
                <a:pt x="2091347" y="362961"/>
              </a:lnTo>
              <a:lnTo>
                <a:pt x="2091347" y="725922"/>
              </a:lnTo>
            </a:path>
          </a:pathLst>
        </a:custGeom>
        <a:noFill/>
        <a:ln w="38100" cap="flat" cmpd="sng" algn="ctr">
          <a:solidFill>
            <a:schemeClr val="accent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F4F61B7-C77A-4663-B116-5174B67BA11D}">
      <dsp:nvSpPr>
        <dsp:cNvPr id="0" name=""/>
        <dsp:cNvSpPr/>
      </dsp:nvSpPr>
      <dsp:spPr>
        <a:xfrm>
          <a:off x="2868002" y="1728570"/>
          <a:ext cx="2091347" cy="725922"/>
        </a:xfrm>
        <a:custGeom>
          <a:avLst/>
          <a:gdLst/>
          <a:ahLst/>
          <a:cxnLst/>
          <a:rect l="0" t="0" r="0" b="0"/>
          <a:pathLst>
            <a:path>
              <a:moveTo>
                <a:pt x="2091347" y="0"/>
              </a:moveTo>
              <a:lnTo>
                <a:pt x="2091347" y="362961"/>
              </a:lnTo>
              <a:lnTo>
                <a:pt x="0" y="362961"/>
              </a:lnTo>
              <a:lnTo>
                <a:pt x="0" y="725922"/>
              </a:lnTo>
            </a:path>
          </a:pathLst>
        </a:custGeom>
        <a:noFill/>
        <a:ln w="38100" cap="flat" cmpd="sng" algn="ctr">
          <a:solidFill>
            <a:schemeClr val="accent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FFCDFCE-4A3F-4704-8309-111A7FFFFB22}">
      <dsp:nvSpPr>
        <dsp:cNvPr id="0" name=""/>
        <dsp:cNvSpPr/>
      </dsp:nvSpPr>
      <dsp:spPr>
        <a:xfrm>
          <a:off x="4048127" y="183"/>
          <a:ext cx="1822445" cy="1728386"/>
        </a:xfrm>
        <a:prstGeom prst="arc">
          <a:avLst>
            <a:gd name="adj1" fmla="val 13200000"/>
            <a:gd name="adj2" fmla="val 19200000"/>
          </a:avLst>
        </a:prstGeom>
        <a:noFill/>
        <a:ln w="38100" cap="flat" cmpd="sng" algn="ctr">
          <a:solidFill>
            <a:schemeClr val="accent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09F6C25-780F-4C6D-B014-E437698A0201}">
      <dsp:nvSpPr>
        <dsp:cNvPr id="0" name=""/>
        <dsp:cNvSpPr/>
      </dsp:nvSpPr>
      <dsp:spPr>
        <a:xfrm>
          <a:off x="4048127" y="183"/>
          <a:ext cx="1822445" cy="1728386"/>
        </a:xfrm>
        <a:prstGeom prst="arc">
          <a:avLst>
            <a:gd name="adj1" fmla="val 2400000"/>
            <a:gd name="adj2" fmla="val 8400000"/>
          </a:avLst>
        </a:prstGeom>
        <a:noFill/>
        <a:ln w="38100" cap="flat" cmpd="sng" algn="ctr">
          <a:solidFill>
            <a:schemeClr val="accent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36F420-EADD-4A24-8220-CDA69E9DEA62}">
      <dsp:nvSpPr>
        <dsp:cNvPr id="0" name=""/>
        <dsp:cNvSpPr/>
      </dsp:nvSpPr>
      <dsp:spPr>
        <a:xfrm>
          <a:off x="3136904" y="311293"/>
          <a:ext cx="3644891" cy="1106167"/>
        </a:xfrm>
        <a:prstGeom prst="rect">
          <a:avLst/>
        </a:prstGeom>
        <a:noFill/>
        <a:ln w="12700" cap="flat" cmpd="sng" algn="ctr">
          <a:noFill/>
          <a:prstDash val="solid"/>
        </a:ln>
        <a:effectLst>
          <a:outerShdw blurRad="95000" rotWithShape="0">
            <a:srgbClr val="000000">
              <a:alpha val="50000"/>
            </a:srgbClr>
          </a:outerShdw>
          <a:softEdge rad="12700"/>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fa-IR" sz="2800" b="1" kern="1200" dirty="0" smtClean="0">
              <a:cs typeface="B Nazanin" pitchFamily="2" charset="-78"/>
            </a:rPr>
            <a:t>ادعای وجود و کامل بودن</a:t>
          </a:r>
          <a:endParaRPr lang="en-US" sz="2800" b="1" kern="1200" dirty="0">
            <a:cs typeface="B Nazanin" pitchFamily="2" charset="-78"/>
          </a:endParaRPr>
        </a:p>
      </dsp:txBody>
      <dsp:txXfrm>
        <a:off x="3136904" y="311293"/>
        <a:ext cx="3644891" cy="1106167"/>
      </dsp:txXfrm>
    </dsp:sp>
    <dsp:sp modelId="{6885A909-C9EE-4B38-B122-DCA510C4A2C5}">
      <dsp:nvSpPr>
        <dsp:cNvPr id="0" name=""/>
        <dsp:cNvSpPr/>
      </dsp:nvSpPr>
      <dsp:spPr>
        <a:xfrm>
          <a:off x="2003808" y="2454492"/>
          <a:ext cx="1728386" cy="1728386"/>
        </a:xfrm>
        <a:prstGeom prst="arc">
          <a:avLst>
            <a:gd name="adj1" fmla="val 13200000"/>
            <a:gd name="adj2" fmla="val 19200000"/>
          </a:avLst>
        </a:prstGeom>
        <a:noFill/>
        <a:ln w="38100" cap="flat" cmpd="sng" algn="ctr">
          <a:solidFill>
            <a:schemeClr val="accent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EAAB52E-146B-471E-A90B-28FFC7302C4C}">
      <dsp:nvSpPr>
        <dsp:cNvPr id="0" name=""/>
        <dsp:cNvSpPr/>
      </dsp:nvSpPr>
      <dsp:spPr>
        <a:xfrm>
          <a:off x="2003808" y="2454492"/>
          <a:ext cx="1728386" cy="1728386"/>
        </a:xfrm>
        <a:prstGeom prst="arc">
          <a:avLst>
            <a:gd name="adj1" fmla="val 2400000"/>
            <a:gd name="adj2" fmla="val 8400000"/>
          </a:avLst>
        </a:prstGeom>
        <a:noFill/>
        <a:ln w="38100" cap="flat" cmpd="sng" algn="ctr">
          <a:solidFill>
            <a:schemeClr val="accent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C3999BE-0B25-4E98-9E3E-F7CC8EBE86E7}">
      <dsp:nvSpPr>
        <dsp:cNvPr id="0" name=""/>
        <dsp:cNvSpPr/>
      </dsp:nvSpPr>
      <dsp:spPr>
        <a:xfrm>
          <a:off x="1139615" y="2765602"/>
          <a:ext cx="3456773" cy="1106167"/>
        </a:xfrm>
        <a:prstGeom prst="rect">
          <a:avLst/>
        </a:prstGeom>
        <a:noFill/>
        <a:ln w="12700" cap="flat" cmpd="sng" algn="ctr">
          <a:noFill/>
          <a:prstDash val="solid"/>
        </a:ln>
        <a:effectLst>
          <a:outerShdw blurRad="95000" rotWithShape="0">
            <a:srgbClr val="000000">
              <a:alpha val="50000"/>
            </a:srgbClr>
          </a:outerShdw>
          <a:softEdge rad="12700"/>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fa-IR" sz="4000" kern="1200" dirty="0" smtClean="0">
              <a:cs typeface="B Nazanin" pitchFamily="2" charset="-78"/>
            </a:rPr>
            <a:t>ادعای ارزشیابی یا تشخیص</a:t>
          </a:r>
          <a:endParaRPr lang="en-US" sz="4000" kern="1200" dirty="0">
            <a:cs typeface="B Nazanin" pitchFamily="2" charset="-78"/>
          </a:endParaRPr>
        </a:p>
      </dsp:txBody>
      <dsp:txXfrm>
        <a:off x="1139615" y="2765602"/>
        <a:ext cx="3456773" cy="1106167"/>
      </dsp:txXfrm>
    </dsp:sp>
    <dsp:sp modelId="{688AC2CB-52FD-4F19-8586-91B6B21ACE7E}">
      <dsp:nvSpPr>
        <dsp:cNvPr id="0" name=""/>
        <dsp:cNvSpPr/>
      </dsp:nvSpPr>
      <dsp:spPr>
        <a:xfrm>
          <a:off x="6186504" y="2454492"/>
          <a:ext cx="1728386" cy="1728386"/>
        </a:xfrm>
        <a:prstGeom prst="arc">
          <a:avLst>
            <a:gd name="adj1" fmla="val 13200000"/>
            <a:gd name="adj2" fmla="val 19200000"/>
          </a:avLst>
        </a:prstGeom>
        <a:noFill/>
        <a:ln w="38100" cap="flat" cmpd="sng" algn="ctr">
          <a:solidFill>
            <a:schemeClr val="accent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C4A129D-F9C9-4E36-A874-132DB3DD7572}">
      <dsp:nvSpPr>
        <dsp:cNvPr id="0" name=""/>
        <dsp:cNvSpPr/>
      </dsp:nvSpPr>
      <dsp:spPr>
        <a:xfrm>
          <a:off x="6186504" y="2454492"/>
          <a:ext cx="1728386" cy="1728386"/>
        </a:xfrm>
        <a:prstGeom prst="arc">
          <a:avLst>
            <a:gd name="adj1" fmla="val 2400000"/>
            <a:gd name="adj2" fmla="val 8400000"/>
          </a:avLst>
        </a:prstGeom>
        <a:noFill/>
        <a:ln w="38100" cap="flat" cmpd="sng" algn="ctr">
          <a:solidFill>
            <a:schemeClr val="accent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685CBC-F7C0-4202-BA6F-A38D7C587B57}">
      <dsp:nvSpPr>
        <dsp:cNvPr id="0" name=""/>
        <dsp:cNvSpPr/>
      </dsp:nvSpPr>
      <dsp:spPr>
        <a:xfrm>
          <a:off x="5322311" y="2765602"/>
          <a:ext cx="3456773" cy="1106167"/>
        </a:xfrm>
        <a:prstGeom prst="rect">
          <a:avLst/>
        </a:prstGeom>
        <a:noFill/>
        <a:ln w="12700" cap="flat" cmpd="sng" algn="ctr">
          <a:noFill/>
          <a:prstDash val="solid"/>
        </a:ln>
        <a:effectLst>
          <a:outerShdw blurRad="95000" rotWithShape="0">
            <a:srgbClr val="000000">
              <a:alpha val="50000"/>
            </a:srgbClr>
          </a:outerShdw>
          <a:softEdge rad="12700"/>
        </a:effectLst>
        <a:scene3d>
          <a:camera prst="orthographicFront"/>
          <a:lightRig rig="threePt" dir="t">
            <a:rot lat="0" lon="0" rev="7500000"/>
          </a:lightRig>
        </a:scene3d>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fa-IR" sz="4000" kern="1200" dirty="0" smtClean="0">
              <a:cs typeface="B Nazanin" pitchFamily="2" charset="-78"/>
            </a:rPr>
            <a:t>ادعای ارائه و افشاء</a:t>
          </a:r>
          <a:endParaRPr lang="en-US" sz="4000" kern="1200" dirty="0">
            <a:cs typeface="B Nazanin" pitchFamily="2" charset="-78"/>
          </a:endParaRPr>
        </a:p>
      </dsp:txBody>
      <dsp:txXfrm>
        <a:off x="5322311" y="2765602"/>
        <a:ext cx="3456773" cy="11061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124C89-F72E-40F8-A31F-442F36257D07}">
      <dsp:nvSpPr>
        <dsp:cNvPr id="0" name=""/>
        <dsp:cNvSpPr/>
      </dsp:nvSpPr>
      <dsp:spPr>
        <a:xfrm>
          <a:off x="1967034" y="612368"/>
          <a:ext cx="4193930" cy="4193930"/>
        </a:xfrm>
        <a:prstGeom prst="blockArc">
          <a:avLst>
            <a:gd name="adj1" fmla="val 12600000"/>
            <a:gd name="adj2" fmla="val 16200000"/>
            <a:gd name="adj3" fmla="val 4521"/>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sp>
    <dsp:sp modelId="{ACF181D5-62CF-43A5-A53C-3ECBFCB575CD}">
      <dsp:nvSpPr>
        <dsp:cNvPr id="0" name=""/>
        <dsp:cNvSpPr/>
      </dsp:nvSpPr>
      <dsp:spPr>
        <a:xfrm>
          <a:off x="1967034" y="612368"/>
          <a:ext cx="4193930" cy="4193930"/>
        </a:xfrm>
        <a:prstGeom prst="blockArc">
          <a:avLst>
            <a:gd name="adj1" fmla="val 9000000"/>
            <a:gd name="adj2" fmla="val 12600000"/>
            <a:gd name="adj3" fmla="val 4521"/>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sp>
    <dsp:sp modelId="{205B572C-FA0D-4A44-A0A8-3E8F80A00E7C}">
      <dsp:nvSpPr>
        <dsp:cNvPr id="0" name=""/>
        <dsp:cNvSpPr/>
      </dsp:nvSpPr>
      <dsp:spPr>
        <a:xfrm>
          <a:off x="1967034" y="612368"/>
          <a:ext cx="4193930" cy="4193930"/>
        </a:xfrm>
        <a:prstGeom prst="blockArc">
          <a:avLst>
            <a:gd name="adj1" fmla="val 5400000"/>
            <a:gd name="adj2" fmla="val 9000000"/>
            <a:gd name="adj3" fmla="val 4521"/>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sp>
    <dsp:sp modelId="{A32C3B94-5318-4308-8247-43B8EF0709DA}">
      <dsp:nvSpPr>
        <dsp:cNvPr id="0" name=""/>
        <dsp:cNvSpPr/>
      </dsp:nvSpPr>
      <dsp:spPr>
        <a:xfrm>
          <a:off x="1967034" y="612368"/>
          <a:ext cx="4193930" cy="4193930"/>
        </a:xfrm>
        <a:prstGeom prst="blockArc">
          <a:avLst>
            <a:gd name="adj1" fmla="val 1800000"/>
            <a:gd name="adj2" fmla="val 5400000"/>
            <a:gd name="adj3" fmla="val 4521"/>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sp>
    <dsp:sp modelId="{5250BA04-11F1-4EED-B622-3C55309B1B2E}">
      <dsp:nvSpPr>
        <dsp:cNvPr id="0" name=""/>
        <dsp:cNvSpPr/>
      </dsp:nvSpPr>
      <dsp:spPr>
        <a:xfrm>
          <a:off x="1967034" y="612368"/>
          <a:ext cx="4193930" cy="4193930"/>
        </a:xfrm>
        <a:prstGeom prst="blockArc">
          <a:avLst>
            <a:gd name="adj1" fmla="val 19800000"/>
            <a:gd name="adj2" fmla="val 1800000"/>
            <a:gd name="adj3" fmla="val 4521"/>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sp>
    <dsp:sp modelId="{21DA1F18-A5F4-44AE-8042-DC479B017405}">
      <dsp:nvSpPr>
        <dsp:cNvPr id="0" name=""/>
        <dsp:cNvSpPr/>
      </dsp:nvSpPr>
      <dsp:spPr>
        <a:xfrm>
          <a:off x="1967034" y="612368"/>
          <a:ext cx="4193930" cy="4193930"/>
        </a:xfrm>
        <a:prstGeom prst="blockArc">
          <a:avLst>
            <a:gd name="adj1" fmla="val 16200000"/>
            <a:gd name="adj2" fmla="val 19800000"/>
            <a:gd name="adj3" fmla="val 4521"/>
          </a:avLst>
        </a:prstGeom>
        <a:gradFill rotWithShape="0">
          <a:gsLst>
            <a:gs pos="0">
              <a:schemeClr val="accent1">
                <a:tint val="60000"/>
                <a:hueOff val="0"/>
                <a:satOff val="0"/>
                <a:lumOff val="0"/>
                <a:alphaOff val="0"/>
                <a:tint val="1000"/>
              </a:schemeClr>
            </a:gs>
            <a:gs pos="68000">
              <a:schemeClr val="accent1">
                <a:tint val="60000"/>
                <a:hueOff val="0"/>
                <a:satOff val="0"/>
                <a:lumOff val="0"/>
                <a:alphaOff val="0"/>
                <a:tint val="77000"/>
              </a:schemeClr>
            </a:gs>
            <a:gs pos="81000">
              <a:schemeClr val="accent1">
                <a:tint val="60000"/>
                <a:hueOff val="0"/>
                <a:satOff val="0"/>
                <a:lumOff val="0"/>
                <a:alphaOff val="0"/>
                <a:tint val="79000"/>
              </a:schemeClr>
            </a:gs>
            <a:gs pos="86000">
              <a:schemeClr val="accent1">
                <a:tint val="60000"/>
                <a:hueOff val="0"/>
                <a:satOff val="0"/>
                <a:lumOff val="0"/>
                <a:alphaOff val="0"/>
                <a:tint val="73000"/>
              </a:schemeClr>
            </a:gs>
            <a:gs pos="100000">
              <a:schemeClr val="accent1">
                <a:tint val="60000"/>
                <a:hueOff val="0"/>
                <a:satOff val="0"/>
                <a:lumOff val="0"/>
                <a:alphaOff val="0"/>
                <a:tint val="35000"/>
              </a:schemeClr>
            </a:gs>
          </a:gsLst>
          <a:lin ang="5400000" scaled="1"/>
        </a:gradFill>
        <a:ln>
          <a:noFill/>
        </a:ln>
        <a:effectLst>
          <a:glow rad="63500">
            <a:schemeClr val="accent1">
              <a:tint val="60000"/>
              <a:hueOff val="0"/>
              <a:satOff val="0"/>
              <a:lumOff val="0"/>
              <a:alphaOff val="0"/>
              <a:tint val="30000"/>
              <a:shade val="95000"/>
              <a:satMod val="300000"/>
              <a:alpha val="50000"/>
            </a:schemeClr>
          </a:glow>
        </a:effectLst>
      </dsp:spPr>
      <dsp:style>
        <a:lnRef idx="0">
          <a:scrgbClr r="0" g="0" b="0"/>
        </a:lnRef>
        <a:fillRef idx="2">
          <a:scrgbClr r="0" g="0" b="0"/>
        </a:fillRef>
        <a:effectRef idx="1">
          <a:scrgbClr r="0" g="0" b="0"/>
        </a:effectRef>
        <a:fontRef idx="minor">
          <a:schemeClr val="dk1"/>
        </a:fontRef>
      </dsp:style>
    </dsp:sp>
    <dsp:sp modelId="{8D8F1B1A-93E0-4350-A82A-36D538A308EB}">
      <dsp:nvSpPr>
        <dsp:cNvPr id="0" name=""/>
        <dsp:cNvSpPr/>
      </dsp:nvSpPr>
      <dsp:spPr>
        <a:xfrm>
          <a:off x="3301996" y="1985433"/>
          <a:ext cx="1524006" cy="1447799"/>
        </a:xfrm>
        <a:prstGeom prst="ellips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kumimoji="0" lang="fa-IR" sz="2000" b="1" i="0" u="none" strike="noStrike" kern="1200" cap="none" spc="0" normalizeH="0" baseline="0" noProof="0" dirty="0" smtClean="0">
              <a:ln/>
              <a:effectLst/>
              <a:uLnTx/>
              <a:uFillTx/>
              <a:latin typeface="Calibri"/>
              <a:ea typeface="Calibri"/>
              <a:cs typeface="B Nazanin"/>
            </a:rPr>
            <a:t>اهداف حسابرسان از حسابرسی</a:t>
          </a:r>
          <a:endParaRPr lang="fa-IR" sz="2000" b="1" kern="1200" dirty="0"/>
        </a:p>
      </dsp:txBody>
      <dsp:txXfrm>
        <a:off x="3525182" y="2197458"/>
        <a:ext cx="1077634" cy="1023749"/>
      </dsp:txXfrm>
    </dsp:sp>
    <dsp:sp modelId="{91A45493-5940-4E20-8C52-636C8E91C2E7}">
      <dsp:nvSpPr>
        <dsp:cNvPr id="0" name=""/>
        <dsp:cNvSpPr/>
      </dsp:nvSpPr>
      <dsp:spPr>
        <a:xfrm>
          <a:off x="3108474" y="-334742"/>
          <a:ext cx="1911051" cy="1989034"/>
        </a:xfrm>
        <a:prstGeom prst="ellips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kumimoji="0" lang="fa-IR" sz="2000" b="0" i="0" u="none" strike="noStrike" kern="1200" cap="none" spc="0" normalizeH="0" baseline="0" noProof="0" dirty="0" smtClean="0">
              <a:ln/>
              <a:effectLst/>
              <a:uLnTx/>
              <a:uFillTx/>
              <a:latin typeface="Calibri"/>
              <a:ea typeface="Calibri"/>
              <a:cs typeface="B Nazanin"/>
            </a:rPr>
            <a:t>نزدیک بودن ارزش قابل بازیافت با ارزش های حساب های دریافتنی</a:t>
          </a:r>
          <a:endParaRPr lang="fa-IR" sz="2000" kern="1200" dirty="0"/>
        </a:p>
      </dsp:txBody>
      <dsp:txXfrm>
        <a:off x="3388341" y="-43455"/>
        <a:ext cx="1351317" cy="1406460"/>
      </dsp:txXfrm>
    </dsp:sp>
    <dsp:sp modelId="{76AEDC24-9BA3-4FFE-992D-8AD4713B3187}">
      <dsp:nvSpPr>
        <dsp:cNvPr id="0" name=""/>
        <dsp:cNvSpPr/>
      </dsp:nvSpPr>
      <dsp:spPr>
        <a:xfrm>
          <a:off x="4883444" y="690036"/>
          <a:ext cx="1911051" cy="1989034"/>
        </a:xfrm>
        <a:prstGeom prst="ellips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kumimoji="0" lang="fa-IR" sz="2000" b="0" i="0" u="none" strike="noStrike" kern="1200" cap="none" spc="0" normalizeH="0" baseline="0" noProof="0" dirty="0" smtClean="0">
              <a:ln/>
              <a:effectLst/>
              <a:uLnTx/>
              <a:uFillTx/>
              <a:latin typeface="Calibri"/>
              <a:ea typeface="Calibri"/>
              <a:cs typeface="B Nazanin"/>
            </a:rPr>
            <a:t>کنترل داخلی در مورد عملیات فروش و حساب های دریافتنی </a:t>
          </a:r>
          <a:endParaRPr lang="fa-IR" sz="2000" kern="1200" dirty="0"/>
        </a:p>
      </dsp:txBody>
      <dsp:txXfrm>
        <a:off x="5163311" y="981323"/>
        <a:ext cx="1351317" cy="1406460"/>
      </dsp:txXfrm>
    </dsp:sp>
    <dsp:sp modelId="{350119D1-D740-4ADB-B59C-DA4B8599F583}">
      <dsp:nvSpPr>
        <dsp:cNvPr id="0" name=""/>
        <dsp:cNvSpPr/>
      </dsp:nvSpPr>
      <dsp:spPr>
        <a:xfrm>
          <a:off x="4883444" y="2739596"/>
          <a:ext cx="1911051" cy="1989034"/>
        </a:xfrm>
        <a:prstGeom prst="ellips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kumimoji="0" lang="fa-IR" sz="2400" b="0" i="0" u="none" strike="noStrike" kern="1200" cap="none" spc="0" normalizeH="0" baseline="0" noProof="0" dirty="0" smtClean="0">
              <a:ln/>
              <a:effectLst/>
              <a:uLnTx/>
              <a:uFillTx/>
              <a:latin typeface="Calibri"/>
              <a:ea typeface="Calibri"/>
              <a:cs typeface="B Nazanin"/>
            </a:rPr>
            <a:t>اطمینان از وجود اسناد دریافتنی ثبت شده</a:t>
          </a:r>
          <a:endParaRPr lang="fa-IR" sz="2400" kern="1200" dirty="0"/>
        </a:p>
      </dsp:txBody>
      <dsp:txXfrm>
        <a:off x="5163311" y="3030883"/>
        <a:ext cx="1351317" cy="1406460"/>
      </dsp:txXfrm>
    </dsp:sp>
    <dsp:sp modelId="{F01F8A03-ACDD-4CE6-8B7B-F4D8F8BBF2B5}">
      <dsp:nvSpPr>
        <dsp:cNvPr id="0" name=""/>
        <dsp:cNvSpPr/>
      </dsp:nvSpPr>
      <dsp:spPr>
        <a:xfrm>
          <a:off x="3108474" y="3764375"/>
          <a:ext cx="1911051" cy="1989034"/>
        </a:xfrm>
        <a:prstGeom prst="ellips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kumimoji="0" lang="fa-IR" sz="2400" b="0" i="0" u="none" strike="noStrike" kern="1200" cap="none" spc="0" normalizeH="0" baseline="0" noProof="0" dirty="0" smtClean="0">
              <a:ln/>
              <a:effectLst/>
              <a:uLnTx/>
              <a:uFillTx/>
              <a:latin typeface="Calibri"/>
              <a:ea typeface="Calibri"/>
              <a:cs typeface="B Nazanin"/>
            </a:rPr>
            <a:t>اطمینان از ثبت تمام حساب های دریافتنی</a:t>
          </a:r>
          <a:endParaRPr lang="fa-IR" sz="2400" kern="1200" dirty="0"/>
        </a:p>
      </dsp:txBody>
      <dsp:txXfrm>
        <a:off x="3388341" y="4055662"/>
        <a:ext cx="1351317" cy="1406460"/>
      </dsp:txXfrm>
    </dsp:sp>
    <dsp:sp modelId="{0322F0AB-9945-4AF9-B2AE-795F7339BA2E}">
      <dsp:nvSpPr>
        <dsp:cNvPr id="0" name=""/>
        <dsp:cNvSpPr/>
      </dsp:nvSpPr>
      <dsp:spPr>
        <a:xfrm>
          <a:off x="1333503" y="2739596"/>
          <a:ext cx="1911051" cy="1989034"/>
        </a:xfrm>
        <a:prstGeom prst="ellips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kumimoji="0" lang="fa-IR" sz="2000" b="0" i="0" u="none" strike="noStrike" kern="1200" cap="none" spc="0" normalizeH="0" baseline="0" noProof="0" dirty="0" smtClean="0">
              <a:ln/>
              <a:effectLst/>
              <a:uLnTx/>
              <a:uFillTx/>
              <a:latin typeface="Calibri"/>
              <a:ea typeface="Calibri"/>
              <a:cs typeface="B Nazanin"/>
            </a:rPr>
            <a:t>کفایت افشاء و نحوه ارائه حساب های دریافتنی در صورت های مالی</a:t>
          </a:r>
          <a:endParaRPr lang="fa-IR" sz="2000" kern="1200" dirty="0"/>
        </a:p>
      </dsp:txBody>
      <dsp:txXfrm>
        <a:off x="1613370" y="3030883"/>
        <a:ext cx="1351317" cy="1406460"/>
      </dsp:txXfrm>
    </dsp:sp>
    <dsp:sp modelId="{06A8C281-A071-4A9A-BEB7-E713FCDEAB09}">
      <dsp:nvSpPr>
        <dsp:cNvPr id="0" name=""/>
        <dsp:cNvSpPr/>
      </dsp:nvSpPr>
      <dsp:spPr>
        <a:xfrm>
          <a:off x="1333503" y="690036"/>
          <a:ext cx="1911051" cy="1989034"/>
        </a:xfrm>
        <a:prstGeom prst="ellipse">
          <a:avLst/>
        </a:prstGeom>
        <a:gradFill rotWithShape="0">
          <a:gsLst>
            <a:gs pos="0">
              <a:schemeClr val="accent1">
                <a:hueOff val="0"/>
                <a:satOff val="0"/>
                <a:lumOff val="0"/>
                <a:alphaOff val="0"/>
                <a:tint val="1000"/>
              </a:schemeClr>
            </a:gs>
            <a:gs pos="68000">
              <a:schemeClr val="accent1">
                <a:hueOff val="0"/>
                <a:satOff val="0"/>
                <a:lumOff val="0"/>
                <a:alphaOff val="0"/>
                <a:tint val="77000"/>
              </a:schemeClr>
            </a:gs>
            <a:gs pos="81000">
              <a:schemeClr val="accent1">
                <a:hueOff val="0"/>
                <a:satOff val="0"/>
                <a:lumOff val="0"/>
                <a:alphaOff val="0"/>
                <a:tint val="79000"/>
              </a:schemeClr>
            </a:gs>
            <a:gs pos="86000">
              <a:schemeClr val="accent1">
                <a:hueOff val="0"/>
                <a:satOff val="0"/>
                <a:lumOff val="0"/>
                <a:alphaOff val="0"/>
                <a:tint val="73000"/>
              </a:schemeClr>
            </a:gs>
            <a:gs pos="100000">
              <a:schemeClr val="accent1">
                <a:hueOff val="0"/>
                <a:satOff val="0"/>
                <a:lumOff val="0"/>
                <a:alphaOff val="0"/>
                <a:tint val="35000"/>
              </a:schemeClr>
            </a:gs>
          </a:gsLst>
          <a:lin ang="5400000" scaled="1"/>
        </a:gradFill>
        <a:ln>
          <a:noFill/>
        </a:ln>
        <a:effectLst>
          <a:glow rad="63500">
            <a:schemeClr val="accent1">
              <a:hueOff val="0"/>
              <a:satOff val="0"/>
              <a:lumOff val="0"/>
              <a:alphaOff val="0"/>
              <a:tint val="30000"/>
              <a:shade val="95000"/>
              <a:satMod val="300000"/>
              <a:alpha val="50000"/>
            </a:schemeClr>
          </a:glo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kumimoji="0" lang="fa-IR" sz="2400" b="0" i="0" u="none" strike="noStrike" kern="1200" cap="none" spc="0" normalizeH="0" baseline="0" noProof="0" dirty="0" smtClean="0">
              <a:ln/>
              <a:effectLst/>
              <a:uLnTx/>
              <a:uFillTx/>
              <a:latin typeface="Calibri"/>
              <a:ea typeface="Calibri"/>
              <a:cs typeface="B Nazanin"/>
            </a:rPr>
            <a:t>صحت محاسبات ریاضی</a:t>
          </a:r>
          <a:endParaRPr lang="fa-IR" sz="2400" kern="1200" dirty="0"/>
        </a:p>
      </dsp:txBody>
      <dsp:txXfrm>
        <a:off x="1613370" y="981323"/>
        <a:ext cx="1351317" cy="14064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B56EF-5E79-4D69-80B3-A2BBD225AC61}">
      <dsp:nvSpPr>
        <dsp:cNvPr id="0" name=""/>
        <dsp:cNvSpPr/>
      </dsp:nvSpPr>
      <dsp:spPr>
        <a:xfrm>
          <a:off x="468508" y="1759020"/>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kumimoji="0" lang="fa-IR" sz="1500" b="1" i="0" u="none" strike="noStrike" kern="1200"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دریافت سفارش خرید از مشتری</a:t>
          </a:r>
          <a:endParaRPr lang="fa-IR" sz="1500" b="1" kern="1200" dirty="0">
            <a:effectLst>
              <a:outerShdw blurRad="38100" dist="38100" dir="2700000" algn="tl">
                <a:srgbClr val="000000">
                  <a:alpha val="43137"/>
                </a:srgbClr>
              </a:outerShdw>
            </a:effectLst>
          </a:endParaRPr>
        </a:p>
      </dsp:txBody>
      <dsp:txXfrm>
        <a:off x="937019" y="2004743"/>
        <a:ext cx="913596" cy="1146705"/>
      </dsp:txXfrm>
    </dsp:sp>
    <dsp:sp modelId="{B0550DD1-201F-40C4-BDED-F0BE8CCE85EF}">
      <dsp:nvSpPr>
        <dsp:cNvPr id="0" name=""/>
        <dsp:cNvSpPr/>
      </dsp:nvSpPr>
      <dsp:spPr>
        <a:xfrm>
          <a:off x="0" y="2109588"/>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1</a:t>
          </a:r>
          <a:endParaRPr lang="fa-IR" sz="4500" kern="1200" dirty="0"/>
        </a:p>
      </dsp:txBody>
      <dsp:txXfrm>
        <a:off x="137224" y="2246812"/>
        <a:ext cx="662573" cy="662573"/>
      </dsp:txXfrm>
    </dsp:sp>
    <dsp:sp modelId="{386F6D06-0717-485B-923F-DA5408260868}">
      <dsp:nvSpPr>
        <dsp:cNvPr id="0" name=""/>
        <dsp:cNvSpPr/>
      </dsp:nvSpPr>
      <dsp:spPr>
        <a:xfrm>
          <a:off x="2928191" y="1759020"/>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kumimoji="0" lang="fa-IR" sz="1500" b="1" i="0" u="none" strike="noStrike" kern="1200"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تهیه سفارش فروش</a:t>
          </a:r>
          <a:endParaRPr lang="fa-IR" sz="1500" b="1" kern="1200" dirty="0">
            <a:effectLst>
              <a:outerShdw blurRad="38100" dist="38100" dir="2700000" algn="tl">
                <a:srgbClr val="000000">
                  <a:alpha val="43137"/>
                </a:srgbClr>
              </a:outerShdw>
            </a:effectLst>
          </a:endParaRPr>
        </a:p>
      </dsp:txBody>
      <dsp:txXfrm>
        <a:off x="3396702" y="2004743"/>
        <a:ext cx="913596" cy="1146705"/>
      </dsp:txXfrm>
    </dsp:sp>
    <dsp:sp modelId="{52AE0F81-FFB0-4C85-8835-D4E5D374A64C}">
      <dsp:nvSpPr>
        <dsp:cNvPr id="0" name=""/>
        <dsp:cNvSpPr/>
      </dsp:nvSpPr>
      <dsp:spPr>
        <a:xfrm>
          <a:off x="2459680" y="2109588"/>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2</a:t>
          </a:r>
          <a:endParaRPr lang="fa-IR" sz="4500" kern="1200" dirty="0"/>
        </a:p>
      </dsp:txBody>
      <dsp:txXfrm>
        <a:off x="2596904" y="2246812"/>
        <a:ext cx="662573" cy="662573"/>
      </dsp:txXfrm>
    </dsp:sp>
    <dsp:sp modelId="{83B02930-D0B2-4E2C-A32B-F678E7C3CB0E}">
      <dsp:nvSpPr>
        <dsp:cNvPr id="0" name=""/>
        <dsp:cNvSpPr/>
      </dsp:nvSpPr>
      <dsp:spPr>
        <a:xfrm>
          <a:off x="5387873" y="1759020"/>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kumimoji="0" lang="fa-IR" sz="1500" b="1" i="0" u="none" strike="noStrike" kern="1200"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تصویب اعتبار</a:t>
          </a:r>
          <a:endParaRPr lang="fa-IR" sz="1500" b="1" kern="1200" dirty="0">
            <a:effectLst>
              <a:outerShdw blurRad="38100" dist="38100" dir="2700000" algn="tl">
                <a:srgbClr val="000000">
                  <a:alpha val="43137"/>
                </a:srgbClr>
              </a:outerShdw>
            </a:effectLst>
          </a:endParaRPr>
        </a:p>
      </dsp:txBody>
      <dsp:txXfrm>
        <a:off x="5856384" y="2004743"/>
        <a:ext cx="913596" cy="1146705"/>
      </dsp:txXfrm>
    </dsp:sp>
    <dsp:sp modelId="{EFD23FB6-A5AA-495B-8AC8-C1F8420C324D}">
      <dsp:nvSpPr>
        <dsp:cNvPr id="0" name=""/>
        <dsp:cNvSpPr/>
      </dsp:nvSpPr>
      <dsp:spPr>
        <a:xfrm>
          <a:off x="4919362" y="2109588"/>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3</a:t>
          </a:r>
          <a:endParaRPr lang="fa-IR" sz="4500" kern="1200" dirty="0"/>
        </a:p>
      </dsp:txBody>
      <dsp:txXfrm>
        <a:off x="5056586" y="2246812"/>
        <a:ext cx="662573" cy="662573"/>
      </dsp:txXfrm>
    </dsp:sp>
    <dsp:sp modelId="{ED285F82-8003-4B73-B37F-48818E0172A3}">
      <dsp:nvSpPr>
        <dsp:cNvPr id="0" name=""/>
        <dsp:cNvSpPr/>
      </dsp:nvSpPr>
      <dsp:spPr>
        <a:xfrm>
          <a:off x="7847556" y="1759020"/>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0640" tIns="10160" rIns="20320" bIns="10160" numCol="1" spcCol="1270" anchor="ctr" anchorCtr="0">
          <a:noAutofit/>
        </a:bodyPr>
        <a:lstStyle/>
        <a:p>
          <a:pPr lvl="0" algn="ctr" defTabSz="711200" rtl="1">
            <a:lnSpc>
              <a:spcPct val="90000"/>
            </a:lnSpc>
            <a:spcBef>
              <a:spcPct val="0"/>
            </a:spcBef>
            <a:spcAft>
              <a:spcPct val="35000"/>
            </a:spcAft>
          </a:pPr>
          <a:r>
            <a:rPr kumimoji="0" lang="fa-IR" sz="1600" b="1" i="0" u="none" strike="noStrike" kern="1200"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ارسال سفارش تصویب شده به انبار کالای ساخته شده</a:t>
          </a:r>
          <a:endParaRPr lang="fa-IR" sz="1600" b="1" kern="1200" dirty="0">
            <a:effectLst>
              <a:outerShdw blurRad="38100" dist="38100" dir="2700000" algn="tl">
                <a:srgbClr val="000000">
                  <a:alpha val="43137"/>
                </a:srgbClr>
              </a:outerShdw>
            </a:effectLst>
          </a:endParaRPr>
        </a:p>
      </dsp:txBody>
      <dsp:txXfrm>
        <a:off x="8316067" y="2004743"/>
        <a:ext cx="913596" cy="1146705"/>
      </dsp:txXfrm>
    </dsp:sp>
    <dsp:sp modelId="{4683C7E6-CAE9-4A73-AF3B-80185A542D41}">
      <dsp:nvSpPr>
        <dsp:cNvPr id="0" name=""/>
        <dsp:cNvSpPr/>
      </dsp:nvSpPr>
      <dsp:spPr>
        <a:xfrm>
          <a:off x="7379045" y="2109588"/>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4</a:t>
          </a:r>
          <a:endParaRPr lang="fa-IR" sz="4500" kern="1200" dirty="0"/>
        </a:p>
      </dsp:txBody>
      <dsp:txXfrm>
        <a:off x="7516269" y="2246812"/>
        <a:ext cx="662573" cy="662573"/>
      </dsp:txXfrm>
    </dsp:sp>
    <dsp:sp modelId="{F55D584C-CB2A-4D95-90D2-4CF4F26070E0}">
      <dsp:nvSpPr>
        <dsp:cNvPr id="0" name=""/>
        <dsp:cNvSpPr/>
      </dsp:nvSpPr>
      <dsp:spPr>
        <a:xfrm>
          <a:off x="10307238" y="1759020"/>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kumimoji="0" lang="fa-IR" sz="1500" b="1" i="0" u="none" strike="noStrike" kern="1200" cap="none" spc="0" normalizeH="0" baseline="0" noProof="0" dirty="0" smtClean="0">
              <a:ln/>
              <a:effectLst>
                <a:outerShdw blurRad="38100" dist="38100" dir="2700000" algn="tl">
                  <a:srgbClr val="000000">
                    <a:alpha val="43137"/>
                  </a:srgbClr>
                </a:outerShdw>
              </a:effectLst>
              <a:uLnTx/>
              <a:uFillTx/>
              <a:latin typeface="Calibri"/>
              <a:ea typeface="Calibri"/>
              <a:cs typeface="B Nazanin"/>
            </a:rPr>
            <a:t>تحویل کالا به دایره ارسال کالا</a:t>
          </a:r>
          <a:endParaRPr lang="fa-IR" sz="1500" b="1" kern="1200" dirty="0">
            <a:effectLst>
              <a:outerShdw blurRad="38100" dist="38100" dir="2700000" algn="tl">
                <a:srgbClr val="000000">
                  <a:alpha val="43137"/>
                </a:srgbClr>
              </a:outerShdw>
            </a:effectLst>
          </a:endParaRPr>
        </a:p>
      </dsp:txBody>
      <dsp:txXfrm>
        <a:off x="10775749" y="2004743"/>
        <a:ext cx="913596" cy="1146705"/>
      </dsp:txXfrm>
    </dsp:sp>
    <dsp:sp modelId="{47FAE9B0-C0D9-4427-B977-4CD842108C34}">
      <dsp:nvSpPr>
        <dsp:cNvPr id="0" name=""/>
        <dsp:cNvSpPr/>
      </dsp:nvSpPr>
      <dsp:spPr>
        <a:xfrm>
          <a:off x="9838727" y="2109588"/>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5</a:t>
          </a:r>
          <a:endParaRPr lang="fa-IR" sz="4500" kern="1200" dirty="0"/>
        </a:p>
      </dsp:txBody>
      <dsp:txXfrm>
        <a:off x="9975951" y="2246812"/>
        <a:ext cx="662573" cy="6625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EF2F95-144D-4A05-A14E-2FBF9AE4C767}">
      <dsp:nvSpPr>
        <dsp:cNvPr id="0" name=""/>
        <dsp:cNvSpPr/>
      </dsp:nvSpPr>
      <dsp:spPr>
        <a:xfrm>
          <a:off x="468508" y="3543377"/>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kumimoji="0" lang="fa-IR" sz="15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a:ea typeface="Calibri"/>
              <a:cs typeface="B Nazanin"/>
            </a:rPr>
            <a:t>تنظیم بارنامه</a:t>
          </a:r>
          <a:endParaRPr lang="fa-IR" sz="1500" b="1" kern="1200" dirty="0">
            <a:effectLst>
              <a:outerShdw blurRad="38100" dist="38100" dir="2700000" algn="tl">
                <a:srgbClr val="000000">
                  <a:alpha val="43137"/>
                </a:srgbClr>
              </a:outerShdw>
            </a:effectLst>
          </a:endParaRPr>
        </a:p>
      </dsp:txBody>
      <dsp:txXfrm>
        <a:off x="937019" y="3789100"/>
        <a:ext cx="913596" cy="1146705"/>
      </dsp:txXfrm>
    </dsp:sp>
    <dsp:sp modelId="{67595B52-6A49-4C29-967C-3682DDB3FE8A}">
      <dsp:nvSpPr>
        <dsp:cNvPr id="0" name=""/>
        <dsp:cNvSpPr/>
      </dsp:nvSpPr>
      <dsp:spPr>
        <a:xfrm>
          <a:off x="0" y="3893935"/>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6</a:t>
          </a:r>
          <a:endParaRPr lang="fa-IR" sz="4500" kern="1200" dirty="0"/>
        </a:p>
      </dsp:txBody>
      <dsp:txXfrm>
        <a:off x="137224" y="4031159"/>
        <a:ext cx="662573" cy="662573"/>
      </dsp:txXfrm>
    </dsp:sp>
    <dsp:sp modelId="{57435087-D2ED-436B-AC73-4A3FD82EF55B}">
      <dsp:nvSpPr>
        <dsp:cNvPr id="0" name=""/>
        <dsp:cNvSpPr/>
      </dsp:nvSpPr>
      <dsp:spPr>
        <a:xfrm>
          <a:off x="2928191" y="3543377"/>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kumimoji="0" lang="fa-IR" sz="15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a:ea typeface="Calibri"/>
              <a:cs typeface="B Nazanin"/>
            </a:rPr>
            <a:t>ارسال کالا برای مشتری</a:t>
          </a:r>
          <a:endParaRPr lang="fa-IR" sz="1500" b="1" kern="1200" dirty="0">
            <a:effectLst>
              <a:outerShdw blurRad="38100" dist="38100" dir="2700000" algn="tl">
                <a:srgbClr val="000000">
                  <a:alpha val="43137"/>
                </a:srgbClr>
              </a:outerShdw>
            </a:effectLst>
          </a:endParaRPr>
        </a:p>
      </dsp:txBody>
      <dsp:txXfrm>
        <a:off x="3396702" y="3789100"/>
        <a:ext cx="913596" cy="1146705"/>
      </dsp:txXfrm>
    </dsp:sp>
    <dsp:sp modelId="{F92F2B8B-BC5F-4F08-825C-BA8465E067B8}">
      <dsp:nvSpPr>
        <dsp:cNvPr id="0" name=""/>
        <dsp:cNvSpPr/>
      </dsp:nvSpPr>
      <dsp:spPr>
        <a:xfrm>
          <a:off x="2459680" y="3893935"/>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7</a:t>
          </a:r>
          <a:endParaRPr lang="fa-IR" sz="4500" kern="1200" dirty="0"/>
        </a:p>
      </dsp:txBody>
      <dsp:txXfrm>
        <a:off x="2596904" y="4031159"/>
        <a:ext cx="662573" cy="662573"/>
      </dsp:txXfrm>
    </dsp:sp>
    <dsp:sp modelId="{91475642-7184-442D-9ABD-21E3F9F0715C}">
      <dsp:nvSpPr>
        <dsp:cNvPr id="0" name=""/>
        <dsp:cNvSpPr/>
      </dsp:nvSpPr>
      <dsp:spPr>
        <a:xfrm>
          <a:off x="5387873" y="3543377"/>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lang="fa-IR" sz="1500" b="1" kern="1200" dirty="0" smtClean="0">
              <a:effectLst>
                <a:outerShdw blurRad="38100" dist="38100" dir="2700000" algn="tl">
                  <a:srgbClr val="000000">
                    <a:alpha val="43137"/>
                  </a:srgbClr>
                </a:outerShdw>
              </a:effectLst>
              <a:cs typeface="B Nazanin"/>
            </a:rPr>
            <a:t>تنطیم فاکتور فروش</a:t>
          </a:r>
          <a:endParaRPr lang="fa-IR" sz="1500" b="1" kern="1200" dirty="0">
            <a:effectLst>
              <a:outerShdw blurRad="38100" dist="38100" dir="2700000" algn="tl">
                <a:srgbClr val="000000">
                  <a:alpha val="43137"/>
                </a:srgbClr>
              </a:outerShdw>
            </a:effectLst>
            <a:cs typeface="B Nazanin"/>
          </a:endParaRPr>
        </a:p>
      </dsp:txBody>
      <dsp:txXfrm>
        <a:off x="5856384" y="3789100"/>
        <a:ext cx="913596" cy="1146705"/>
      </dsp:txXfrm>
    </dsp:sp>
    <dsp:sp modelId="{C1B5ECD5-7DA4-44CC-A552-12F961400772}">
      <dsp:nvSpPr>
        <dsp:cNvPr id="0" name=""/>
        <dsp:cNvSpPr/>
      </dsp:nvSpPr>
      <dsp:spPr>
        <a:xfrm>
          <a:off x="4919362" y="3893935"/>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8</a:t>
          </a:r>
          <a:endParaRPr lang="fa-IR" sz="4500" kern="1200" dirty="0"/>
        </a:p>
      </dsp:txBody>
      <dsp:txXfrm>
        <a:off x="5056586" y="4031159"/>
        <a:ext cx="662573" cy="662573"/>
      </dsp:txXfrm>
    </dsp:sp>
    <dsp:sp modelId="{940B1019-3C7A-43F4-879B-7C3CBA332738}">
      <dsp:nvSpPr>
        <dsp:cNvPr id="0" name=""/>
        <dsp:cNvSpPr/>
      </dsp:nvSpPr>
      <dsp:spPr>
        <a:xfrm>
          <a:off x="7847556" y="3543377"/>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kumimoji="0" lang="fa-IR" sz="15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a:ea typeface="Calibri"/>
              <a:cs typeface="B Nazanin"/>
            </a:rPr>
            <a:t>ثبت در دفتر روزنامه نقل به معین بدهکاران</a:t>
          </a:r>
          <a:endParaRPr lang="fa-IR" sz="1500" b="1" kern="1200" dirty="0">
            <a:effectLst>
              <a:outerShdw blurRad="38100" dist="38100" dir="2700000" algn="tl">
                <a:srgbClr val="000000">
                  <a:alpha val="43137"/>
                </a:srgbClr>
              </a:outerShdw>
            </a:effectLst>
          </a:endParaRPr>
        </a:p>
      </dsp:txBody>
      <dsp:txXfrm>
        <a:off x="8316067" y="3789100"/>
        <a:ext cx="913596" cy="1146705"/>
      </dsp:txXfrm>
    </dsp:sp>
    <dsp:sp modelId="{B6A962EF-CB08-4AB8-B957-99DF4CF338B1}">
      <dsp:nvSpPr>
        <dsp:cNvPr id="0" name=""/>
        <dsp:cNvSpPr/>
      </dsp:nvSpPr>
      <dsp:spPr>
        <a:xfrm>
          <a:off x="7379045" y="3893935"/>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9</a:t>
          </a:r>
          <a:endParaRPr lang="fa-IR" sz="4500" kern="1200" dirty="0"/>
        </a:p>
      </dsp:txBody>
      <dsp:txXfrm>
        <a:off x="7516269" y="4031159"/>
        <a:ext cx="662573" cy="662573"/>
      </dsp:txXfrm>
    </dsp:sp>
    <dsp:sp modelId="{6F43F62F-A096-41B1-8682-7FE12DD7D8E9}">
      <dsp:nvSpPr>
        <dsp:cNvPr id="0" name=""/>
        <dsp:cNvSpPr/>
      </dsp:nvSpPr>
      <dsp:spPr>
        <a:xfrm>
          <a:off x="10307238" y="3543377"/>
          <a:ext cx="1874043" cy="1638150"/>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glow rad="70000">
            <a:schemeClr val="accent1">
              <a:alpha val="90000"/>
              <a:tint val="40000"/>
              <a:hueOff val="0"/>
              <a:satOff val="0"/>
              <a:lumOff val="0"/>
              <a:alphaOff val="0"/>
              <a:tint val="30000"/>
              <a:shade val="95000"/>
              <a:satMod val="300000"/>
              <a:alpha val="50000"/>
            </a:schemeClr>
          </a:glo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19050" bIns="9525" numCol="1" spcCol="1270" anchor="ctr" anchorCtr="0">
          <a:noAutofit/>
        </a:bodyPr>
        <a:lstStyle/>
        <a:p>
          <a:pPr lvl="0" algn="ctr" defTabSz="666750" rtl="1">
            <a:lnSpc>
              <a:spcPct val="90000"/>
            </a:lnSpc>
            <a:spcBef>
              <a:spcPct val="0"/>
            </a:spcBef>
            <a:spcAft>
              <a:spcPct val="35000"/>
            </a:spcAft>
          </a:pPr>
          <a:r>
            <a:rPr kumimoji="0" lang="fa-IR" sz="1500" b="1" i="0"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Calibri"/>
              <a:ea typeface="Calibri"/>
              <a:cs typeface="B Nazanin"/>
            </a:rPr>
            <a:t>ارسال صورتحساب فروش برای مشتری</a:t>
          </a:r>
          <a:endParaRPr lang="fa-IR" sz="1500" b="1" kern="1200" dirty="0">
            <a:effectLst>
              <a:outerShdw blurRad="38100" dist="38100" dir="2700000" algn="tl">
                <a:srgbClr val="000000">
                  <a:alpha val="43137"/>
                </a:srgbClr>
              </a:outerShdw>
            </a:effectLst>
          </a:endParaRPr>
        </a:p>
      </dsp:txBody>
      <dsp:txXfrm>
        <a:off x="10775749" y="3789100"/>
        <a:ext cx="913596" cy="1146705"/>
      </dsp:txXfrm>
    </dsp:sp>
    <dsp:sp modelId="{D37B6194-90C7-4C33-9D29-EA0F71DF4636}">
      <dsp:nvSpPr>
        <dsp:cNvPr id="0" name=""/>
        <dsp:cNvSpPr/>
      </dsp:nvSpPr>
      <dsp:spPr>
        <a:xfrm>
          <a:off x="9838727" y="3893935"/>
          <a:ext cx="937021" cy="937021"/>
        </a:xfrm>
        <a:prstGeom prst="ellipse">
          <a:avLst/>
        </a:prstGeom>
        <a:gradFill rotWithShape="0">
          <a:gsLst>
            <a:gs pos="0">
              <a:schemeClr val="accent1">
                <a:hueOff val="0"/>
                <a:satOff val="0"/>
                <a:lumOff val="0"/>
                <a:alphaOff val="0"/>
                <a:tint val="73000"/>
                <a:satMod val="150000"/>
              </a:schemeClr>
            </a:gs>
            <a:gs pos="25000">
              <a:schemeClr val="accent1">
                <a:hueOff val="0"/>
                <a:satOff val="0"/>
                <a:lumOff val="0"/>
                <a:alphaOff val="0"/>
                <a:tint val="96000"/>
                <a:shade val="80000"/>
                <a:satMod val="105000"/>
              </a:schemeClr>
            </a:gs>
            <a:gs pos="38000">
              <a:schemeClr val="accent1">
                <a:hueOff val="0"/>
                <a:satOff val="0"/>
                <a:lumOff val="0"/>
                <a:alphaOff val="0"/>
                <a:tint val="96000"/>
                <a:shade val="59000"/>
                <a:satMod val="120000"/>
              </a:schemeClr>
            </a:gs>
            <a:gs pos="55000">
              <a:schemeClr val="accent1">
                <a:hueOff val="0"/>
                <a:satOff val="0"/>
                <a:lumOff val="0"/>
                <a:alphaOff val="0"/>
                <a:shade val="57000"/>
                <a:satMod val="120000"/>
              </a:schemeClr>
            </a:gs>
            <a:gs pos="80000">
              <a:schemeClr val="accent1">
                <a:hueOff val="0"/>
                <a:satOff val="0"/>
                <a:lumOff val="0"/>
                <a:alphaOff val="0"/>
                <a:shade val="56000"/>
                <a:satMod val="145000"/>
              </a:schemeClr>
            </a:gs>
            <a:gs pos="88000">
              <a:schemeClr val="accent1">
                <a:hueOff val="0"/>
                <a:satOff val="0"/>
                <a:lumOff val="0"/>
                <a:alphaOff val="0"/>
                <a:shade val="63000"/>
                <a:satMod val="160000"/>
              </a:schemeClr>
            </a:gs>
            <a:gs pos="100000">
              <a:schemeClr val="accent1">
                <a:hueOff val="0"/>
                <a:satOff val="0"/>
                <a:lumOff val="0"/>
                <a:alphaOff val="0"/>
                <a:tint val="99555"/>
                <a:satMod val="155000"/>
              </a:schemeClr>
            </a:gs>
          </a:gsLst>
          <a:lin ang="5400000" scaled="1"/>
        </a:gra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8575" tIns="28575" rIns="28575" bIns="28575" numCol="1" spcCol="1270" anchor="ctr" anchorCtr="0">
          <a:noAutofit/>
        </a:bodyPr>
        <a:lstStyle/>
        <a:p>
          <a:pPr lvl="0" algn="ctr" defTabSz="2000250" rtl="1">
            <a:lnSpc>
              <a:spcPct val="90000"/>
            </a:lnSpc>
            <a:spcBef>
              <a:spcPct val="0"/>
            </a:spcBef>
            <a:spcAft>
              <a:spcPct val="35000"/>
            </a:spcAft>
          </a:pPr>
          <a:r>
            <a:rPr lang="fa-IR" sz="4500" kern="1200" dirty="0" smtClean="0"/>
            <a:t>10</a:t>
          </a:r>
          <a:endParaRPr lang="fa-IR" sz="4500" kern="1200" dirty="0"/>
        </a:p>
      </dsp:txBody>
      <dsp:txXfrm>
        <a:off x="9975951" y="4031159"/>
        <a:ext cx="662573" cy="6625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8847AC-F2C3-4627-B5E8-6F281251B33F}">
      <dsp:nvSpPr>
        <dsp:cNvPr id="0" name=""/>
        <dsp:cNvSpPr/>
      </dsp:nvSpPr>
      <dsp:spPr>
        <a:xfrm>
          <a:off x="0" y="37169"/>
          <a:ext cx="3365500" cy="617760"/>
        </a:xfrm>
        <a:prstGeom prst="roundRect">
          <a:avLst/>
        </a:prstGeom>
        <a:gradFill rotWithShape="0">
          <a:gsLst>
            <a:gs pos="0">
              <a:schemeClr val="accent4">
                <a:hueOff val="0"/>
                <a:satOff val="0"/>
                <a:lumOff val="0"/>
                <a:alphaOff val="0"/>
                <a:tint val="73000"/>
                <a:satMod val="150000"/>
              </a:schemeClr>
            </a:gs>
            <a:gs pos="25000">
              <a:schemeClr val="accent4">
                <a:hueOff val="0"/>
                <a:satOff val="0"/>
                <a:lumOff val="0"/>
                <a:alphaOff val="0"/>
                <a:tint val="96000"/>
                <a:shade val="80000"/>
                <a:satMod val="105000"/>
              </a:schemeClr>
            </a:gs>
            <a:gs pos="38000">
              <a:schemeClr val="accent4">
                <a:hueOff val="0"/>
                <a:satOff val="0"/>
                <a:lumOff val="0"/>
                <a:alphaOff val="0"/>
                <a:tint val="96000"/>
                <a:shade val="59000"/>
                <a:satMod val="120000"/>
              </a:schemeClr>
            </a:gs>
            <a:gs pos="55000">
              <a:schemeClr val="accent4">
                <a:hueOff val="0"/>
                <a:satOff val="0"/>
                <a:lumOff val="0"/>
                <a:alphaOff val="0"/>
                <a:shade val="57000"/>
                <a:satMod val="120000"/>
              </a:schemeClr>
            </a:gs>
            <a:gs pos="80000">
              <a:schemeClr val="accent4">
                <a:hueOff val="0"/>
                <a:satOff val="0"/>
                <a:lumOff val="0"/>
                <a:alphaOff val="0"/>
                <a:shade val="56000"/>
                <a:satMod val="145000"/>
              </a:schemeClr>
            </a:gs>
            <a:gs pos="88000">
              <a:schemeClr val="accent4">
                <a:hueOff val="0"/>
                <a:satOff val="0"/>
                <a:lumOff val="0"/>
                <a:alphaOff val="0"/>
                <a:shade val="63000"/>
                <a:satMod val="160000"/>
              </a:schemeClr>
            </a:gs>
            <a:gs pos="100000">
              <a:schemeClr val="accent4">
                <a:hueOff val="0"/>
                <a:satOff val="0"/>
                <a:lumOff val="0"/>
                <a:alphaOff val="0"/>
                <a:tint val="99555"/>
                <a:satMod val="155000"/>
              </a:schemeClr>
            </a:gs>
          </a:gsLst>
          <a:lin ang="5400000" scaled="1"/>
        </a:gradFill>
        <a:ln>
          <a:noFill/>
        </a:ln>
        <a:effectLst>
          <a:glow rad="70000">
            <a:schemeClr val="accent4">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b="1" kern="1200" dirty="0" smtClean="0">
              <a:solidFill>
                <a:schemeClr val="tx1"/>
              </a:solidFill>
              <a:effectLst/>
              <a:ea typeface="Calibri"/>
              <a:cs typeface="B Nazanin" pitchFamily="2" charset="-78"/>
            </a:rPr>
            <a:t>دریافت سفارش از مشتری</a:t>
          </a:r>
          <a:endParaRPr lang="en-US" sz="1800" b="1" kern="1200" dirty="0">
            <a:solidFill>
              <a:schemeClr val="tx1"/>
            </a:solidFill>
            <a:effectLst/>
            <a:cs typeface="B Nazanin" pitchFamily="2" charset="-78"/>
          </a:endParaRPr>
        </a:p>
      </dsp:txBody>
      <dsp:txXfrm>
        <a:off x="30157" y="67326"/>
        <a:ext cx="3305186" cy="557446"/>
      </dsp:txXfrm>
    </dsp:sp>
    <dsp:sp modelId="{82D6CC9B-D379-4BE5-8C25-F47FB2954969}">
      <dsp:nvSpPr>
        <dsp:cNvPr id="0" name=""/>
        <dsp:cNvSpPr/>
      </dsp:nvSpPr>
      <dsp:spPr>
        <a:xfrm>
          <a:off x="0" y="749970"/>
          <a:ext cx="3365500" cy="617760"/>
        </a:xfrm>
        <a:prstGeom prst="roundRect">
          <a:avLst/>
        </a:prstGeom>
        <a:gradFill rotWithShape="0">
          <a:gsLst>
            <a:gs pos="0">
              <a:schemeClr val="accent4">
                <a:hueOff val="-1116192"/>
                <a:satOff val="6725"/>
                <a:lumOff val="539"/>
                <a:alphaOff val="0"/>
                <a:tint val="73000"/>
                <a:satMod val="150000"/>
              </a:schemeClr>
            </a:gs>
            <a:gs pos="25000">
              <a:schemeClr val="accent4">
                <a:hueOff val="-1116192"/>
                <a:satOff val="6725"/>
                <a:lumOff val="539"/>
                <a:alphaOff val="0"/>
                <a:tint val="96000"/>
                <a:shade val="80000"/>
                <a:satMod val="105000"/>
              </a:schemeClr>
            </a:gs>
            <a:gs pos="38000">
              <a:schemeClr val="accent4">
                <a:hueOff val="-1116192"/>
                <a:satOff val="6725"/>
                <a:lumOff val="539"/>
                <a:alphaOff val="0"/>
                <a:tint val="96000"/>
                <a:shade val="59000"/>
                <a:satMod val="120000"/>
              </a:schemeClr>
            </a:gs>
            <a:gs pos="55000">
              <a:schemeClr val="accent4">
                <a:hueOff val="-1116192"/>
                <a:satOff val="6725"/>
                <a:lumOff val="539"/>
                <a:alphaOff val="0"/>
                <a:shade val="57000"/>
                <a:satMod val="120000"/>
              </a:schemeClr>
            </a:gs>
            <a:gs pos="80000">
              <a:schemeClr val="accent4">
                <a:hueOff val="-1116192"/>
                <a:satOff val="6725"/>
                <a:lumOff val="539"/>
                <a:alphaOff val="0"/>
                <a:shade val="56000"/>
                <a:satMod val="145000"/>
              </a:schemeClr>
            </a:gs>
            <a:gs pos="88000">
              <a:schemeClr val="accent4">
                <a:hueOff val="-1116192"/>
                <a:satOff val="6725"/>
                <a:lumOff val="539"/>
                <a:alphaOff val="0"/>
                <a:shade val="63000"/>
                <a:satMod val="160000"/>
              </a:schemeClr>
            </a:gs>
            <a:gs pos="100000">
              <a:schemeClr val="accent4">
                <a:hueOff val="-1116192"/>
                <a:satOff val="6725"/>
                <a:lumOff val="539"/>
                <a:alphaOff val="0"/>
                <a:tint val="99555"/>
                <a:satMod val="155000"/>
              </a:schemeClr>
            </a:gs>
          </a:gsLst>
          <a:lin ang="5400000" scaled="1"/>
        </a:gradFill>
        <a:ln>
          <a:noFill/>
        </a:ln>
        <a:effectLst>
          <a:glow rad="70000">
            <a:schemeClr val="accent4">
              <a:hueOff val="-1116192"/>
              <a:satOff val="6725"/>
              <a:lumOff val="539"/>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b="1" kern="1200" dirty="0" smtClean="0">
              <a:solidFill>
                <a:schemeClr val="tx1"/>
              </a:solidFill>
              <a:cs typeface="B Nazanin" pitchFamily="2" charset="-78"/>
            </a:rPr>
            <a:t>تصویب اعتبار مشتری</a:t>
          </a:r>
          <a:endParaRPr lang="en-US" sz="1800" b="1" kern="1200" dirty="0">
            <a:solidFill>
              <a:schemeClr val="tx1"/>
            </a:solidFill>
            <a:cs typeface="B Nazanin" pitchFamily="2" charset="-78"/>
          </a:endParaRPr>
        </a:p>
      </dsp:txBody>
      <dsp:txXfrm>
        <a:off x="30157" y="780127"/>
        <a:ext cx="3305186" cy="557446"/>
      </dsp:txXfrm>
    </dsp:sp>
    <dsp:sp modelId="{88897437-89A8-4777-8D85-34B3AED5CF03}">
      <dsp:nvSpPr>
        <dsp:cNvPr id="0" name=""/>
        <dsp:cNvSpPr/>
      </dsp:nvSpPr>
      <dsp:spPr>
        <a:xfrm>
          <a:off x="0" y="1462770"/>
          <a:ext cx="3365500" cy="617760"/>
        </a:xfrm>
        <a:prstGeom prst="roundRect">
          <a:avLst/>
        </a:prstGeom>
        <a:gradFill rotWithShape="0">
          <a:gsLst>
            <a:gs pos="0">
              <a:schemeClr val="accent4">
                <a:hueOff val="-2232385"/>
                <a:satOff val="13449"/>
                <a:lumOff val="1078"/>
                <a:alphaOff val="0"/>
                <a:tint val="73000"/>
                <a:satMod val="150000"/>
              </a:schemeClr>
            </a:gs>
            <a:gs pos="25000">
              <a:schemeClr val="accent4">
                <a:hueOff val="-2232385"/>
                <a:satOff val="13449"/>
                <a:lumOff val="1078"/>
                <a:alphaOff val="0"/>
                <a:tint val="96000"/>
                <a:shade val="80000"/>
                <a:satMod val="105000"/>
              </a:schemeClr>
            </a:gs>
            <a:gs pos="38000">
              <a:schemeClr val="accent4">
                <a:hueOff val="-2232385"/>
                <a:satOff val="13449"/>
                <a:lumOff val="1078"/>
                <a:alphaOff val="0"/>
                <a:tint val="96000"/>
                <a:shade val="59000"/>
                <a:satMod val="120000"/>
              </a:schemeClr>
            </a:gs>
            <a:gs pos="55000">
              <a:schemeClr val="accent4">
                <a:hueOff val="-2232385"/>
                <a:satOff val="13449"/>
                <a:lumOff val="1078"/>
                <a:alphaOff val="0"/>
                <a:shade val="57000"/>
                <a:satMod val="120000"/>
              </a:schemeClr>
            </a:gs>
            <a:gs pos="80000">
              <a:schemeClr val="accent4">
                <a:hueOff val="-2232385"/>
                <a:satOff val="13449"/>
                <a:lumOff val="1078"/>
                <a:alphaOff val="0"/>
                <a:shade val="56000"/>
                <a:satMod val="145000"/>
              </a:schemeClr>
            </a:gs>
            <a:gs pos="88000">
              <a:schemeClr val="accent4">
                <a:hueOff val="-2232385"/>
                <a:satOff val="13449"/>
                <a:lumOff val="1078"/>
                <a:alphaOff val="0"/>
                <a:shade val="63000"/>
                <a:satMod val="160000"/>
              </a:schemeClr>
            </a:gs>
            <a:gs pos="100000">
              <a:schemeClr val="accent4">
                <a:hueOff val="-2232385"/>
                <a:satOff val="13449"/>
                <a:lumOff val="1078"/>
                <a:alphaOff val="0"/>
                <a:tint val="99555"/>
                <a:satMod val="155000"/>
              </a:schemeClr>
            </a:gs>
          </a:gsLst>
          <a:lin ang="5400000" scaled="1"/>
        </a:gradFill>
        <a:ln>
          <a:noFill/>
        </a:ln>
        <a:effectLst>
          <a:glow rad="70000">
            <a:schemeClr val="accent4">
              <a:hueOff val="-2232385"/>
              <a:satOff val="13449"/>
              <a:lumOff val="1078"/>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smtClean="0">
              <a:solidFill>
                <a:schemeClr val="tx1"/>
              </a:solidFill>
              <a:cs typeface="B Nazanin" pitchFamily="2" charset="-78"/>
            </a:rPr>
            <a:t>صدور کالا از انبار</a:t>
          </a:r>
          <a:endParaRPr lang="en-US" sz="2000" b="1" kern="1200" dirty="0">
            <a:solidFill>
              <a:schemeClr val="tx1"/>
            </a:solidFill>
            <a:cs typeface="B Nazanin" pitchFamily="2" charset="-78"/>
          </a:endParaRPr>
        </a:p>
      </dsp:txBody>
      <dsp:txXfrm>
        <a:off x="30157" y="1492927"/>
        <a:ext cx="3305186" cy="557446"/>
      </dsp:txXfrm>
    </dsp:sp>
    <dsp:sp modelId="{93E9C34E-359B-47E5-BDAB-83FBE7457223}">
      <dsp:nvSpPr>
        <dsp:cNvPr id="0" name=""/>
        <dsp:cNvSpPr/>
      </dsp:nvSpPr>
      <dsp:spPr>
        <a:xfrm>
          <a:off x="0" y="2175570"/>
          <a:ext cx="3365500" cy="617760"/>
        </a:xfrm>
        <a:prstGeom prst="roundRect">
          <a:avLst/>
        </a:prstGeom>
        <a:gradFill rotWithShape="0">
          <a:gsLst>
            <a:gs pos="0">
              <a:schemeClr val="accent4">
                <a:hueOff val="-3348577"/>
                <a:satOff val="20174"/>
                <a:lumOff val="1617"/>
                <a:alphaOff val="0"/>
                <a:tint val="73000"/>
                <a:satMod val="150000"/>
              </a:schemeClr>
            </a:gs>
            <a:gs pos="25000">
              <a:schemeClr val="accent4">
                <a:hueOff val="-3348577"/>
                <a:satOff val="20174"/>
                <a:lumOff val="1617"/>
                <a:alphaOff val="0"/>
                <a:tint val="96000"/>
                <a:shade val="80000"/>
                <a:satMod val="105000"/>
              </a:schemeClr>
            </a:gs>
            <a:gs pos="38000">
              <a:schemeClr val="accent4">
                <a:hueOff val="-3348577"/>
                <a:satOff val="20174"/>
                <a:lumOff val="1617"/>
                <a:alphaOff val="0"/>
                <a:tint val="96000"/>
                <a:shade val="59000"/>
                <a:satMod val="120000"/>
              </a:schemeClr>
            </a:gs>
            <a:gs pos="55000">
              <a:schemeClr val="accent4">
                <a:hueOff val="-3348577"/>
                <a:satOff val="20174"/>
                <a:lumOff val="1617"/>
                <a:alphaOff val="0"/>
                <a:shade val="57000"/>
                <a:satMod val="120000"/>
              </a:schemeClr>
            </a:gs>
            <a:gs pos="80000">
              <a:schemeClr val="accent4">
                <a:hueOff val="-3348577"/>
                <a:satOff val="20174"/>
                <a:lumOff val="1617"/>
                <a:alphaOff val="0"/>
                <a:shade val="56000"/>
                <a:satMod val="145000"/>
              </a:schemeClr>
            </a:gs>
            <a:gs pos="88000">
              <a:schemeClr val="accent4">
                <a:hueOff val="-3348577"/>
                <a:satOff val="20174"/>
                <a:lumOff val="1617"/>
                <a:alphaOff val="0"/>
                <a:shade val="63000"/>
                <a:satMod val="160000"/>
              </a:schemeClr>
            </a:gs>
            <a:gs pos="100000">
              <a:schemeClr val="accent4">
                <a:hueOff val="-3348577"/>
                <a:satOff val="20174"/>
                <a:lumOff val="1617"/>
                <a:alphaOff val="0"/>
                <a:tint val="99555"/>
                <a:satMod val="155000"/>
              </a:schemeClr>
            </a:gs>
          </a:gsLst>
          <a:lin ang="5400000" scaled="1"/>
        </a:gradFill>
        <a:ln>
          <a:noFill/>
        </a:ln>
        <a:effectLst>
          <a:glow rad="70000">
            <a:schemeClr val="accent4">
              <a:hueOff val="-3348577"/>
              <a:satOff val="20174"/>
              <a:lumOff val="1617"/>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b="1" kern="1200" dirty="0" smtClean="0">
              <a:solidFill>
                <a:schemeClr val="tx1"/>
              </a:solidFill>
              <a:cs typeface="B Nazanin" pitchFamily="2" charset="-78"/>
            </a:rPr>
            <a:t>حمل کالا جهت مشتری </a:t>
          </a:r>
          <a:endParaRPr lang="en-US" sz="1800" b="1" kern="1200" dirty="0">
            <a:solidFill>
              <a:schemeClr val="tx1"/>
            </a:solidFill>
            <a:cs typeface="B Nazanin" pitchFamily="2" charset="-78"/>
          </a:endParaRPr>
        </a:p>
      </dsp:txBody>
      <dsp:txXfrm>
        <a:off x="30157" y="2205727"/>
        <a:ext cx="3305186" cy="557446"/>
      </dsp:txXfrm>
    </dsp:sp>
    <dsp:sp modelId="{3A01C121-8CC5-4D9C-9EF1-8BEEB4A32C1F}">
      <dsp:nvSpPr>
        <dsp:cNvPr id="0" name=""/>
        <dsp:cNvSpPr/>
      </dsp:nvSpPr>
      <dsp:spPr>
        <a:xfrm>
          <a:off x="0" y="2925540"/>
          <a:ext cx="3365500" cy="617760"/>
        </a:xfrm>
        <a:prstGeom prst="roundRect">
          <a:avLst/>
        </a:prstGeom>
        <a:gradFill rotWithShape="0">
          <a:gsLst>
            <a:gs pos="0">
              <a:schemeClr val="accent4">
                <a:hueOff val="-4464770"/>
                <a:satOff val="26899"/>
                <a:lumOff val="2156"/>
                <a:alphaOff val="0"/>
                <a:tint val="73000"/>
                <a:satMod val="150000"/>
              </a:schemeClr>
            </a:gs>
            <a:gs pos="25000">
              <a:schemeClr val="accent4">
                <a:hueOff val="-4464770"/>
                <a:satOff val="26899"/>
                <a:lumOff val="2156"/>
                <a:alphaOff val="0"/>
                <a:tint val="96000"/>
                <a:shade val="80000"/>
                <a:satMod val="105000"/>
              </a:schemeClr>
            </a:gs>
            <a:gs pos="38000">
              <a:schemeClr val="accent4">
                <a:hueOff val="-4464770"/>
                <a:satOff val="26899"/>
                <a:lumOff val="2156"/>
                <a:alphaOff val="0"/>
                <a:tint val="96000"/>
                <a:shade val="59000"/>
                <a:satMod val="120000"/>
              </a:schemeClr>
            </a:gs>
            <a:gs pos="55000">
              <a:schemeClr val="accent4">
                <a:hueOff val="-4464770"/>
                <a:satOff val="26899"/>
                <a:lumOff val="2156"/>
                <a:alphaOff val="0"/>
                <a:shade val="57000"/>
                <a:satMod val="120000"/>
              </a:schemeClr>
            </a:gs>
            <a:gs pos="80000">
              <a:schemeClr val="accent4">
                <a:hueOff val="-4464770"/>
                <a:satOff val="26899"/>
                <a:lumOff val="2156"/>
                <a:alphaOff val="0"/>
                <a:shade val="56000"/>
                <a:satMod val="145000"/>
              </a:schemeClr>
            </a:gs>
            <a:gs pos="88000">
              <a:schemeClr val="accent4">
                <a:hueOff val="-4464770"/>
                <a:satOff val="26899"/>
                <a:lumOff val="2156"/>
                <a:alphaOff val="0"/>
                <a:shade val="63000"/>
                <a:satMod val="160000"/>
              </a:schemeClr>
            </a:gs>
            <a:gs pos="100000">
              <a:schemeClr val="accent4">
                <a:hueOff val="-4464770"/>
                <a:satOff val="26899"/>
                <a:lumOff val="2156"/>
                <a:alphaOff val="0"/>
                <a:tint val="99555"/>
                <a:satMod val="155000"/>
              </a:schemeClr>
            </a:gs>
          </a:gsLst>
          <a:lin ang="5400000" scaled="1"/>
        </a:gradFill>
        <a:ln>
          <a:noFill/>
        </a:ln>
        <a:effectLst>
          <a:glow rad="70000">
            <a:schemeClr val="accent4">
              <a:hueOff val="-4464770"/>
              <a:satOff val="26899"/>
              <a:lumOff val="2156"/>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fa-IR" sz="1800" b="1" kern="1200" dirty="0" smtClean="0">
              <a:solidFill>
                <a:schemeClr val="tx1"/>
              </a:solidFill>
              <a:cs typeface="B Nazanin" pitchFamily="2" charset="-78"/>
            </a:rPr>
            <a:t>صدور فاکتور</a:t>
          </a:r>
          <a:endParaRPr lang="en-US" sz="1800" b="1" kern="1200" dirty="0">
            <a:solidFill>
              <a:schemeClr val="tx1"/>
            </a:solidFill>
            <a:cs typeface="B Nazanin" pitchFamily="2" charset="-78"/>
          </a:endParaRPr>
        </a:p>
      </dsp:txBody>
      <dsp:txXfrm>
        <a:off x="30157" y="2955697"/>
        <a:ext cx="3305186" cy="5574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27A048-FAE7-4CED-B565-7F7675C6F082}">
      <dsp:nvSpPr>
        <dsp:cNvPr id="0" name=""/>
        <dsp:cNvSpPr/>
      </dsp:nvSpPr>
      <dsp:spPr>
        <a:xfrm>
          <a:off x="0" y="506296"/>
          <a:ext cx="3606800" cy="502533"/>
        </a:xfrm>
        <a:prstGeom prst="roundRect">
          <a:avLst/>
        </a:prstGeom>
        <a:gradFill rotWithShape="0">
          <a:gsLst>
            <a:gs pos="0">
              <a:schemeClr val="accent4">
                <a:hueOff val="0"/>
                <a:satOff val="0"/>
                <a:lumOff val="0"/>
                <a:alphaOff val="0"/>
                <a:tint val="73000"/>
                <a:satMod val="150000"/>
              </a:schemeClr>
            </a:gs>
            <a:gs pos="25000">
              <a:schemeClr val="accent4">
                <a:hueOff val="0"/>
                <a:satOff val="0"/>
                <a:lumOff val="0"/>
                <a:alphaOff val="0"/>
                <a:tint val="96000"/>
                <a:shade val="80000"/>
                <a:satMod val="105000"/>
              </a:schemeClr>
            </a:gs>
            <a:gs pos="38000">
              <a:schemeClr val="accent4">
                <a:hueOff val="0"/>
                <a:satOff val="0"/>
                <a:lumOff val="0"/>
                <a:alphaOff val="0"/>
                <a:tint val="96000"/>
                <a:shade val="59000"/>
                <a:satMod val="120000"/>
              </a:schemeClr>
            </a:gs>
            <a:gs pos="55000">
              <a:schemeClr val="accent4">
                <a:hueOff val="0"/>
                <a:satOff val="0"/>
                <a:lumOff val="0"/>
                <a:alphaOff val="0"/>
                <a:shade val="57000"/>
                <a:satMod val="120000"/>
              </a:schemeClr>
            </a:gs>
            <a:gs pos="80000">
              <a:schemeClr val="accent4">
                <a:hueOff val="0"/>
                <a:satOff val="0"/>
                <a:lumOff val="0"/>
                <a:alphaOff val="0"/>
                <a:shade val="56000"/>
                <a:satMod val="145000"/>
              </a:schemeClr>
            </a:gs>
            <a:gs pos="88000">
              <a:schemeClr val="accent4">
                <a:hueOff val="0"/>
                <a:satOff val="0"/>
                <a:lumOff val="0"/>
                <a:alphaOff val="0"/>
                <a:shade val="63000"/>
                <a:satMod val="160000"/>
              </a:schemeClr>
            </a:gs>
            <a:gs pos="100000">
              <a:schemeClr val="accent4">
                <a:hueOff val="0"/>
                <a:satOff val="0"/>
                <a:lumOff val="0"/>
                <a:alphaOff val="0"/>
                <a:tint val="99555"/>
                <a:satMod val="155000"/>
              </a:schemeClr>
            </a:gs>
          </a:gsLst>
          <a:lin ang="5400000" scaled="1"/>
        </a:gradFill>
        <a:ln>
          <a:noFill/>
        </a:ln>
        <a:effectLst>
          <a:glow rad="70000">
            <a:schemeClr val="accent4">
              <a:hueOff val="0"/>
              <a:satOff val="0"/>
              <a:lumOff val="0"/>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b="1" kern="1200" dirty="0" smtClean="0">
              <a:solidFill>
                <a:schemeClr val="tx1"/>
              </a:solidFill>
              <a:cs typeface="B Nazanin" pitchFamily="2" charset="-78"/>
            </a:rPr>
            <a:t>کنترل فاکتورهای صادره</a:t>
          </a:r>
          <a:endParaRPr lang="en-US" sz="1700" b="1" kern="1200" dirty="0">
            <a:solidFill>
              <a:schemeClr val="tx1"/>
            </a:solidFill>
            <a:cs typeface="B Nazanin" pitchFamily="2" charset="-78"/>
          </a:endParaRPr>
        </a:p>
      </dsp:txBody>
      <dsp:txXfrm>
        <a:off x="24532" y="530828"/>
        <a:ext cx="3557736" cy="453469"/>
      </dsp:txXfrm>
    </dsp:sp>
    <dsp:sp modelId="{9BB0ABE6-9687-4418-B9AB-E7A007E987B5}">
      <dsp:nvSpPr>
        <dsp:cNvPr id="0" name=""/>
        <dsp:cNvSpPr/>
      </dsp:nvSpPr>
      <dsp:spPr>
        <a:xfrm>
          <a:off x="0" y="1057790"/>
          <a:ext cx="3606800" cy="502533"/>
        </a:xfrm>
        <a:prstGeom prst="roundRect">
          <a:avLst/>
        </a:prstGeom>
        <a:gradFill rotWithShape="0">
          <a:gsLst>
            <a:gs pos="0">
              <a:schemeClr val="accent4">
                <a:hueOff val="-1116192"/>
                <a:satOff val="6725"/>
                <a:lumOff val="539"/>
                <a:alphaOff val="0"/>
                <a:tint val="73000"/>
                <a:satMod val="150000"/>
              </a:schemeClr>
            </a:gs>
            <a:gs pos="25000">
              <a:schemeClr val="accent4">
                <a:hueOff val="-1116192"/>
                <a:satOff val="6725"/>
                <a:lumOff val="539"/>
                <a:alphaOff val="0"/>
                <a:tint val="96000"/>
                <a:shade val="80000"/>
                <a:satMod val="105000"/>
              </a:schemeClr>
            </a:gs>
            <a:gs pos="38000">
              <a:schemeClr val="accent4">
                <a:hueOff val="-1116192"/>
                <a:satOff val="6725"/>
                <a:lumOff val="539"/>
                <a:alphaOff val="0"/>
                <a:tint val="96000"/>
                <a:shade val="59000"/>
                <a:satMod val="120000"/>
              </a:schemeClr>
            </a:gs>
            <a:gs pos="55000">
              <a:schemeClr val="accent4">
                <a:hueOff val="-1116192"/>
                <a:satOff val="6725"/>
                <a:lumOff val="539"/>
                <a:alphaOff val="0"/>
                <a:shade val="57000"/>
                <a:satMod val="120000"/>
              </a:schemeClr>
            </a:gs>
            <a:gs pos="80000">
              <a:schemeClr val="accent4">
                <a:hueOff val="-1116192"/>
                <a:satOff val="6725"/>
                <a:lumOff val="539"/>
                <a:alphaOff val="0"/>
                <a:shade val="56000"/>
                <a:satMod val="145000"/>
              </a:schemeClr>
            </a:gs>
            <a:gs pos="88000">
              <a:schemeClr val="accent4">
                <a:hueOff val="-1116192"/>
                <a:satOff val="6725"/>
                <a:lumOff val="539"/>
                <a:alphaOff val="0"/>
                <a:shade val="63000"/>
                <a:satMod val="160000"/>
              </a:schemeClr>
            </a:gs>
            <a:gs pos="100000">
              <a:schemeClr val="accent4">
                <a:hueOff val="-1116192"/>
                <a:satOff val="6725"/>
                <a:lumOff val="539"/>
                <a:alphaOff val="0"/>
                <a:tint val="99555"/>
                <a:satMod val="155000"/>
              </a:schemeClr>
            </a:gs>
          </a:gsLst>
          <a:lin ang="5400000" scaled="1"/>
        </a:gradFill>
        <a:ln>
          <a:noFill/>
        </a:ln>
        <a:effectLst>
          <a:glow rad="70000">
            <a:schemeClr val="accent4">
              <a:hueOff val="-1116192"/>
              <a:satOff val="6725"/>
              <a:lumOff val="539"/>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b="1" kern="1200" dirty="0" smtClean="0">
              <a:solidFill>
                <a:schemeClr val="tx1"/>
              </a:solidFill>
              <a:cs typeface="B Nazanin" pitchFamily="2" charset="-78"/>
            </a:rPr>
            <a:t>نگهداری و ثبت حساب کنترل بدهکاران</a:t>
          </a:r>
          <a:endParaRPr lang="en-US" sz="1700" b="1" kern="1200" dirty="0">
            <a:solidFill>
              <a:schemeClr val="tx1"/>
            </a:solidFill>
            <a:cs typeface="B Nazanin" pitchFamily="2" charset="-78"/>
          </a:endParaRPr>
        </a:p>
      </dsp:txBody>
      <dsp:txXfrm>
        <a:off x="24532" y="1082322"/>
        <a:ext cx="3557736" cy="453469"/>
      </dsp:txXfrm>
    </dsp:sp>
    <dsp:sp modelId="{F9BBAA1D-8882-42EA-9BC0-6135A96D0B43}">
      <dsp:nvSpPr>
        <dsp:cNvPr id="0" name=""/>
        <dsp:cNvSpPr/>
      </dsp:nvSpPr>
      <dsp:spPr>
        <a:xfrm>
          <a:off x="0" y="1609283"/>
          <a:ext cx="3606800" cy="502533"/>
        </a:xfrm>
        <a:prstGeom prst="roundRect">
          <a:avLst/>
        </a:prstGeom>
        <a:gradFill rotWithShape="0">
          <a:gsLst>
            <a:gs pos="0">
              <a:schemeClr val="accent4">
                <a:hueOff val="-2232385"/>
                <a:satOff val="13449"/>
                <a:lumOff val="1078"/>
                <a:alphaOff val="0"/>
                <a:tint val="73000"/>
                <a:satMod val="150000"/>
              </a:schemeClr>
            </a:gs>
            <a:gs pos="25000">
              <a:schemeClr val="accent4">
                <a:hueOff val="-2232385"/>
                <a:satOff val="13449"/>
                <a:lumOff val="1078"/>
                <a:alphaOff val="0"/>
                <a:tint val="96000"/>
                <a:shade val="80000"/>
                <a:satMod val="105000"/>
              </a:schemeClr>
            </a:gs>
            <a:gs pos="38000">
              <a:schemeClr val="accent4">
                <a:hueOff val="-2232385"/>
                <a:satOff val="13449"/>
                <a:lumOff val="1078"/>
                <a:alphaOff val="0"/>
                <a:tint val="96000"/>
                <a:shade val="59000"/>
                <a:satMod val="120000"/>
              </a:schemeClr>
            </a:gs>
            <a:gs pos="55000">
              <a:schemeClr val="accent4">
                <a:hueOff val="-2232385"/>
                <a:satOff val="13449"/>
                <a:lumOff val="1078"/>
                <a:alphaOff val="0"/>
                <a:shade val="57000"/>
                <a:satMod val="120000"/>
              </a:schemeClr>
            </a:gs>
            <a:gs pos="80000">
              <a:schemeClr val="accent4">
                <a:hueOff val="-2232385"/>
                <a:satOff val="13449"/>
                <a:lumOff val="1078"/>
                <a:alphaOff val="0"/>
                <a:shade val="56000"/>
                <a:satMod val="145000"/>
              </a:schemeClr>
            </a:gs>
            <a:gs pos="88000">
              <a:schemeClr val="accent4">
                <a:hueOff val="-2232385"/>
                <a:satOff val="13449"/>
                <a:lumOff val="1078"/>
                <a:alphaOff val="0"/>
                <a:shade val="63000"/>
                <a:satMod val="160000"/>
              </a:schemeClr>
            </a:gs>
            <a:gs pos="100000">
              <a:schemeClr val="accent4">
                <a:hueOff val="-2232385"/>
                <a:satOff val="13449"/>
                <a:lumOff val="1078"/>
                <a:alphaOff val="0"/>
                <a:tint val="99555"/>
                <a:satMod val="155000"/>
              </a:schemeClr>
            </a:gs>
          </a:gsLst>
          <a:lin ang="5400000" scaled="1"/>
        </a:gradFill>
        <a:ln>
          <a:noFill/>
        </a:ln>
        <a:effectLst>
          <a:glow rad="70000">
            <a:schemeClr val="accent4">
              <a:hueOff val="-2232385"/>
              <a:satOff val="13449"/>
              <a:lumOff val="1078"/>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b="1" kern="1200" dirty="0" smtClean="0">
              <a:solidFill>
                <a:schemeClr val="tx1"/>
              </a:solidFill>
              <a:cs typeface="B Nazanin" pitchFamily="2" charset="-78"/>
            </a:rPr>
            <a:t>نگهداری و ثبت حساب دفاتر معین بدهکاران</a:t>
          </a:r>
          <a:endParaRPr lang="en-US" sz="1700" b="1" kern="1200" dirty="0">
            <a:solidFill>
              <a:schemeClr val="tx1"/>
            </a:solidFill>
            <a:cs typeface="B Nazanin" pitchFamily="2" charset="-78"/>
          </a:endParaRPr>
        </a:p>
      </dsp:txBody>
      <dsp:txXfrm>
        <a:off x="24532" y="1633815"/>
        <a:ext cx="3557736" cy="453469"/>
      </dsp:txXfrm>
    </dsp:sp>
    <dsp:sp modelId="{B1371C94-9379-4613-9FC6-0E5454266B3A}">
      <dsp:nvSpPr>
        <dsp:cNvPr id="0" name=""/>
        <dsp:cNvSpPr/>
      </dsp:nvSpPr>
      <dsp:spPr>
        <a:xfrm>
          <a:off x="0" y="2160776"/>
          <a:ext cx="3606800" cy="502533"/>
        </a:xfrm>
        <a:prstGeom prst="roundRect">
          <a:avLst/>
        </a:prstGeom>
        <a:gradFill rotWithShape="0">
          <a:gsLst>
            <a:gs pos="0">
              <a:schemeClr val="accent4">
                <a:hueOff val="-3348577"/>
                <a:satOff val="20174"/>
                <a:lumOff val="1617"/>
                <a:alphaOff val="0"/>
                <a:tint val="73000"/>
                <a:satMod val="150000"/>
              </a:schemeClr>
            </a:gs>
            <a:gs pos="25000">
              <a:schemeClr val="accent4">
                <a:hueOff val="-3348577"/>
                <a:satOff val="20174"/>
                <a:lumOff val="1617"/>
                <a:alphaOff val="0"/>
                <a:tint val="96000"/>
                <a:shade val="80000"/>
                <a:satMod val="105000"/>
              </a:schemeClr>
            </a:gs>
            <a:gs pos="38000">
              <a:schemeClr val="accent4">
                <a:hueOff val="-3348577"/>
                <a:satOff val="20174"/>
                <a:lumOff val="1617"/>
                <a:alphaOff val="0"/>
                <a:tint val="96000"/>
                <a:shade val="59000"/>
                <a:satMod val="120000"/>
              </a:schemeClr>
            </a:gs>
            <a:gs pos="55000">
              <a:schemeClr val="accent4">
                <a:hueOff val="-3348577"/>
                <a:satOff val="20174"/>
                <a:lumOff val="1617"/>
                <a:alphaOff val="0"/>
                <a:shade val="57000"/>
                <a:satMod val="120000"/>
              </a:schemeClr>
            </a:gs>
            <a:gs pos="80000">
              <a:schemeClr val="accent4">
                <a:hueOff val="-3348577"/>
                <a:satOff val="20174"/>
                <a:lumOff val="1617"/>
                <a:alphaOff val="0"/>
                <a:shade val="56000"/>
                <a:satMod val="145000"/>
              </a:schemeClr>
            </a:gs>
            <a:gs pos="88000">
              <a:schemeClr val="accent4">
                <a:hueOff val="-3348577"/>
                <a:satOff val="20174"/>
                <a:lumOff val="1617"/>
                <a:alphaOff val="0"/>
                <a:shade val="63000"/>
                <a:satMod val="160000"/>
              </a:schemeClr>
            </a:gs>
            <a:gs pos="100000">
              <a:schemeClr val="accent4">
                <a:hueOff val="-3348577"/>
                <a:satOff val="20174"/>
                <a:lumOff val="1617"/>
                <a:alphaOff val="0"/>
                <a:tint val="99555"/>
                <a:satMod val="155000"/>
              </a:schemeClr>
            </a:gs>
          </a:gsLst>
          <a:lin ang="5400000" scaled="1"/>
        </a:gradFill>
        <a:ln>
          <a:noFill/>
        </a:ln>
        <a:effectLst>
          <a:glow rad="70000">
            <a:schemeClr val="accent4">
              <a:hueOff val="-3348577"/>
              <a:satOff val="20174"/>
              <a:lumOff val="1617"/>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b="1" kern="1200" dirty="0" smtClean="0">
              <a:solidFill>
                <a:schemeClr val="tx1"/>
              </a:solidFill>
              <a:cs typeface="B Nazanin" pitchFamily="2" charset="-78"/>
            </a:rPr>
            <a:t>تصویب تخفیفات اعطایی و برگشتی های فروش</a:t>
          </a:r>
          <a:endParaRPr lang="en-US" sz="1700" b="1" kern="1200" dirty="0">
            <a:solidFill>
              <a:schemeClr val="tx1"/>
            </a:solidFill>
            <a:cs typeface="B Nazanin" pitchFamily="2" charset="-78"/>
          </a:endParaRPr>
        </a:p>
      </dsp:txBody>
      <dsp:txXfrm>
        <a:off x="24532" y="2185308"/>
        <a:ext cx="3557736" cy="453469"/>
      </dsp:txXfrm>
    </dsp:sp>
    <dsp:sp modelId="{76B498DC-0E40-43A0-9859-5988FF37BCEA}">
      <dsp:nvSpPr>
        <dsp:cNvPr id="0" name=""/>
        <dsp:cNvSpPr/>
      </dsp:nvSpPr>
      <dsp:spPr>
        <a:xfrm>
          <a:off x="0" y="2712269"/>
          <a:ext cx="3606800" cy="502533"/>
        </a:xfrm>
        <a:prstGeom prst="roundRect">
          <a:avLst/>
        </a:prstGeom>
        <a:gradFill rotWithShape="0">
          <a:gsLst>
            <a:gs pos="0">
              <a:schemeClr val="accent4">
                <a:hueOff val="-4464770"/>
                <a:satOff val="26899"/>
                <a:lumOff val="2156"/>
                <a:alphaOff val="0"/>
                <a:tint val="73000"/>
                <a:satMod val="150000"/>
              </a:schemeClr>
            </a:gs>
            <a:gs pos="25000">
              <a:schemeClr val="accent4">
                <a:hueOff val="-4464770"/>
                <a:satOff val="26899"/>
                <a:lumOff val="2156"/>
                <a:alphaOff val="0"/>
                <a:tint val="96000"/>
                <a:shade val="80000"/>
                <a:satMod val="105000"/>
              </a:schemeClr>
            </a:gs>
            <a:gs pos="38000">
              <a:schemeClr val="accent4">
                <a:hueOff val="-4464770"/>
                <a:satOff val="26899"/>
                <a:lumOff val="2156"/>
                <a:alphaOff val="0"/>
                <a:tint val="96000"/>
                <a:shade val="59000"/>
                <a:satMod val="120000"/>
              </a:schemeClr>
            </a:gs>
            <a:gs pos="55000">
              <a:schemeClr val="accent4">
                <a:hueOff val="-4464770"/>
                <a:satOff val="26899"/>
                <a:lumOff val="2156"/>
                <a:alphaOff val="0"/>
                <a:shade val="57000"/>
                <a:satMod val="120000"/>
              </a:schemeClr>
            </a:gs>
            <a:gs pos="80000">
              <a:schemeClr val="accent4">
                <a:hueOff val="-4464770"/>
                <a:satOff val="26899"/>
                <a:lumOff val="2156"/>
                <a:alphaOff val="0"/>
                <a:shade val="56000"/>
                <a:satMod val="145000"/>
              </a:schemeClr>
            </a:gs>
            <a:gs pos="88000">
              <a:schemeClr val="accent4">
                <a:hueOff val="-4464770"/>
                <a:satOff val="26899"/>
                <a:lumOff val="2156"/>
                <a:alphaOff val="0"/>
                <a:shade val="63000"/>
                <a:satMod val="160000"/>
              </a:schemeClr>
            </a:gs>
            <a:gs pos="100000">
              <a:schemeClr val="accent4">
                <a:hueOff val="-4464770"/>
                <a:satOff val="26899"/>
                <a:lumOff val="2156"/>
                <a:alphaOff val="0"/>
                <a:tint val="99555"/>
                <a:satMod val="155000"/>
              </a:schemeClr>
            </a:gs>
          </a:gsLst>
          <a:lin ang="5400000" scaled="1"/>
        </a:gradFill>
        <a:ln>
          <a:noFill/>
        </a:ln>
        <a:effectLst>
          <a:glow rad="70000">
            <a:schemeClr val="accent4">
              <a:hueOff val="-4464770"/>
              <a:satOff val="26899"/>
              <a:lumOff val="2156"/>
              <a:alphaOff val="0"/>
              <a:tint val="30000"/>
              <a:shade val="95000"/>
              <a:satMod val="300000"/>
              <a:alpha val="50000"/>
            </a:schemeClr>
          </a:glo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b="1" kern="1200" dirty="0" smtClean="0">
              <a:solidFill>
                <a:schemeClr val="tx1"/>
              </a:solidFill>
              <a:cs typeface="B Nazanin" pitchFamily="2" charset="-78"/>
            </a:rPr>
            <a:t>صدور مجوز حذف مطالبات غیر قابل وصول</a:t>
          </a:r>
          <a:endParaRPr lang="en-US" sz="1700" b="1" kern="1200" dirty="0">
            <a:solidFill>
              <a:schemeClr val="tx1"/>
            </a:solidFill>
            <a:cs typeface="B Nazanin" pitchFamily="2" charset="-78"/>
          </a:endParaRPr>
        </a:p>
      </dsp:txBody>
      <dsp:txXfrm>
        <a:off x="24532" y="2736801"/>
        <a:ext cx="3557736" cy="4534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AE78C9-DE1B-44FE-B993-A163D1FD3310}">
      <dsp:nvSpPr>
        <dsp:cNvPr id="0" name=""/>
        <dsp:cNvSpPr/>
      </dsp:nvSpPr>
      <dsp:spPr>
        <a:xfrm>
          <a:off x="4515845" y="552"/>
          <a:ext cx="3789260" cy="1352929"/>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Nazanin" pitchFamily="2" charset="-78"/>
            </a:rPr>
            <a:t>کنترل های داخلی مناسب برای مطالبات فروش و حساب های دریافتنی</a:t>
          </a:r>
          <a:endParaRPr lang="en-US" sz="2400" b="1" kern="1200" dirty="0">
            <a:effectLst>
              <a:outerShdw blurRad="38100" dist="38100" dir="2700000" algn="tl">
                <a:srgbClr val="000000">
                  <a:alpha val="43137"/>
                </a:srgbClr>
              </a:outerShdw>
            </a:effectLst>
            <a:cs typeface="B Nazanin" pitchFamily="2" charset="-78"/>
          </a:endParaRPr>
        </a:p>
      </dsp:txBody>
      <dsp:txXfrm>
        <a:off x="4555471" y="40178"/>
        <a:ext cx="3710008" cy="1273677"/>
      </dsp:txXfrm>
    </dsp:sp>
    <dsp:sp modelId="{F776EF96-9D31-4E80-BD16-515B389A5D8C}">
      <dsp:nvSpPr>
        <dsp:cNvPr id="0" name=""/>
        <dsp:cNvSpPr/>
      </dsp:nvSpPr>
      <dsp:spPr>
        <a:xfrm>
          <a:off x="1868723" y="1353482"/>
          <a:ext cx="4541751" cy="372656"/>
        </a:xfrm>
        <a:custGeom>
          <a:avLst/>
          <a:gdLst/>
          <a:ahLst/>
          <a:cxnLst/>
          <a:rect l="0" t="0" r="0" b="0"/>
          <a:pathLst>
            <a:path>
              <a:moveTo>
                <a:pt x="4541751" y="0"/>
              </a:moveTo>
              <a:lnTo>
                <a:pt x="4541751" y="186328"/>
              </a:lnTo>
              <a:lnTo>
                <a:pt x="0" y="186328"/>
              </a:lnTo>
              <a:lnTo>
                <a:pt x="0" y="372656"/>
              </a:lnTo>
            </a:path>
          </a:pathLst>
        </a:custGeom>
        <a:noFill/>
        <a:ln w="38100"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D509310-BCDD-4298-A758-1063CADE1C4A}">
      <dsp:nvSpPr>
        <dsp:cNvPr id="0" name=""/>
        <dsp:cNvSpPr/>
      </dsp:nvSpPr>
      <dsp:spPr>
        <a:xfrm>
          <a:off x="1169992" y="1726138"/>
          <a:ext cx="1397461" cy="1608087"/>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Nazanin" pitchFamily="2" charset="-78"/>
            </a:rPr>
            <a:t>دایره وصول مطالبات</a:t>
          </a:r>
          <a:endParaRPr lang="en-US" sz="2400" b="1" kern="1200" dirty="0">
            <a:effectLst>
              <a:outerShdw blurRad="38100" dist="38100" dir="2700000" algn="tl">
                <a:srgbClr val="000000">
                  <a:alpha val="43137"/>
                </a:srgbClr>
              </a:outerShdw>
            </a:effectLst>
            <a:cs typeface="B Nazanin" pitchFamily="2" charset="-78"/>
          </a:endParaRPr>
        </a:p>
      </dsp:txBody>
      <dsp:txXfrm>
        <a:off x="1210922" y="1767068"/>
        <a:ext cx="1315601" cy="1526227"/>
      </dsp:txXfrm>
    </dsp:sp>
    <dsp:sp modelId="{6FA10B42-B670-47E2-8FBB-AE75B1D006B1}">
      <dsp:nvSpPr>
        <dsp:cNvPr id="0" name=""/>
        <dsp:cNvSpPr/>
      </dsp:nvSpPr>
      <dsp:spPr>
        <a:xfrm>
          <a:off x="960373" y="3334226"/>
          <a:ext cx="908350" cy="372656"/>
        </a:xfrm>
        <a:custGeom>
          <a:avLst/>
          <a:gdLst/>
          <a:ahLst/>
          <a:cxnLst/>
          <a:rect l="0" t="0" r="0" b="0"/>
          <a:pathLst>
            <a:path>
              <a:moveTo>
                <a:pt x="908350" y="0"/>
              </a:moveTo>
              <a:lnTo>
                <a:pt x="908350" y="186328"/>
              </a:lnTo>
              <a:lnTo>
                <a:pt x="0" y="186328"/>
              </a:lnTo>
              <a:lnTo>
                <a:pt x="0" y="372656"/>
              </a:lnTo>
            </a:path>
          </a:pathLst>
        </a:custGeom>
        <a:noFill/>
        <a:ln w="38100" cap="flat" cmpd="sng" algn="ctr">
          <a:solidFill>
            <a:schemeClr val="dk2">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4B64207-7619-4088-A27E-78844EDC4583}">
      <dsp:nvSpPr>
        <dsp:cNvPr id="0" name=""/>
        <dsp:cNvSpPr/>
      </dsp:nvSpPr>
      <dsp:spPr>
        <a:xfrm>
          <a:off x="261642" y="3706882"/>
          <a:ext cx="1397461" cy="931641"/>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a:rPr>
            <a:t>جدول سنی بدهکاران</a:t>
          </a:r>
          <a:endParaRPr lang="fa-IR" sz="2000" b="1" kern="1200" dirty="0">
            <a:cs typeface="B Nazanin"/>
          </a:endParaRPr>
        </a:p>
      </dsp:txBody>
      <dsp:txXfrm>
        <a:off x="288929" y="3734169"/>
        <a:ext cx="1342887" cy="877067"/>
      </dsp:txXfrm>
    </dsp:sp>
    <dsp:sp modelId="{8BD0D1D7-1213-47CF-A0C6-A198184EC14F}">
      <dsp:nvSpPr>
        <dsp:cNvPr id="0" name=""/>
        <dsp:cNvSpPr/>
      </dsp:nvSpPr>
      <dsp:spPr>
        <a:xfrm>
          <a:off x="1868723" y="3334226"/>
          <a:ext cx="908350" cy="372656"/>
        </a:xfrm>
        <a:custGeom>
          <a:avLst/>
          <a:gdLst/>
          <a:ahLst/>
          <a:cxnLst/>
          <a:rect l="0" t="0" r="0" b="0"/>
          <a:pathLst>
            <a:path>
              <a:moveTo>
                <a:pt x="0" y="0"/>
              </a:moveTo>
              <a:lnTo>
                <a:pt x="0" y="186328"/>
              </a:lnTo>
              <a:lnTo>
                <a:pt x="908350" y="186328"/>
              </a:lnTo>
              <a:lnTo>
                <a:pt x="908350" y="372656"/>
              </a:lnTo>
            </a:path>
          </a:pathLst>
        </a:custGeom>
        <a:noFill/>
        <a:ln w="38100" cap="flat" cmpd="sng" algn="ctr">
          <a:solidFill>
            <a:schemeClr val="dk2">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77C031C-EE5D-499C-9122-0B25CEDE8AC5}">
      <dsp:nvSpPr>
        <dsp:cNvPr id="0" name=""/>
        <dsp:cNvSpPr/>
      </dsp:nvSpPr>
      <dsp:spPr>
        <a:xfrm>
          <a:off x="2078342" y="3706882"/>
          <a:ext cx="1397461" cy="931641"/>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a:rPr>
            <a:t>حذف مطالبات</a:t>
          </a:r>
          <a:endParaRPr lang="fa-IR" sz="2000" b="1" kern="1200" dirty="0">
            <a:cs typeface="B Nazanin"/>
          </a:endParaRPr>
        </a:p>
      </dsp:txBody>
      <dsp:txXfrm>
        <a:off x="2105629" y="3734169"/>
        <a:ext cx="1342887" cy="877067"/>
      </dsp:txXfrm>
    </dsp:sp>
    <dsp:sp modelId="{8D6491DD-C15A-4836-912A-C6D205D22F59}">
      <dsp:nvSpPr>
        <dsp:cNvPr id="0" name=""/>
        <dsp:cNvSpPr/>
      </dsp:nvSpPr>
      <dsp:spPr>
        <a:xfrm>
          <a:off x="3685424" y="1353482"/>
          <a:ext cx="2725050" cy="372656"/>
        </a:xfrm>
        <a:custGeom>
          <a:avLst/>
          <a:gdLst/>
          <a:ahLst/>
          <a:cxnLst/>
          <a:rect l="0" t="0" r="0" b="0"/>
          <a:pathLst>
            <a:path>
              <a:moveTo>
                <a:pt x="2725050" y="0"/>
              </a:moveTo>
              <a:lnTo>
                <a:pt x="2725050" y="186328"/>
              </a:lnTo>
              <a:lnTo>
                <a:pt x="0" y="186328"/>
              </a:lnTo>
              <a:lnTo>
                <a:pt x="0" y="372656"/>
              </a:lnTo>
            </a:path>
          </a:pathLst>
        </a:custGeom>
        <a:noFill/>
        <a:ln w="38100"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5EFB2CC-016E-4477-AC00-746DDCF43001}">
      <dsp:nvSpPr>
        <dsp:cNvPr id="0" name=""/>
        <dsp:cNvSpPr/>
      </dsp:nvSpPr>
      <dsp:spPr>
        <a:xfrm>
          <a:off x="2986693" y="1726138"/>
          <a:ext cx="1397461" cy="1547894"/>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Nazanin" pitchFamily="2" charset="-78"/>
            </a:rPr>
            <a:t>دایره صورت حساب</a:t>
          </a:r>
          <a:endParaRPr lang="en-US" sz="2400" b="1" kern="1200" dirty="0">
            <a:effectLst>
              <a:outerShdw blurRad="38100" dist="38100" dir="2700000" algn="tl">
                <a:srgbClr val="000000">
                  <a:alpha val="43137"/>
                </a:srgbClr>
              </a:outerShdw>
            </a:effectLst>
            <a:cs typeface="B Nazanin" pitchFamily="2" charset="-78"/>
          </a:endParaRPr>
        </a:p>
      </dsp:txBody>
      <dsp:txXfrm>
        <a:off x="3027623" y="1767068"/>
        <a:ext cx="1315601" cy="1466034"/>
      </dsp:txXfrm>
    </dsp:sp>
    <dsp:sp modelId="{E324E4B5-FBF9-42F0-840A-5D0979436882}">
      <dsp:nvSpPr>
        <dsp:cNvPr id="0" name=""/>
        <dsp:cNvSpPr/>
      </dsp:nvSpPr>
      <dsp:spPr>
        <a:xfrm>
          <a:off x="5502124" y="1353482"/>
          <a:ext cx="908350" cy="372656"/>
        </a:xfrm>
        <a:custGeom>
          <a:avLst/>
          <a:gdLst/>
          <a:ahLst/>
          <a:cxnLst/>
          <a:rect l="0" t="0" r="0" b="0"/>
          <a:pathLst>
            <a:path>
              <a:moveTo>
                <a:pt x="908350" y="0"/>
              </a:moveTo>
              <a:lnTo>
                <a:pt x="908350" y="186328"/>
              </a:lnTo>
              <a:lnTo>
                <a:pt x="0" y="186328"/>
              </a:lnTo>
              <a:lnTo>
                <a:pt x="0" y="372656"/>
              </a:lnTo>
            </a:path>
          </a:pathLst>
        </a:custGeom>
        <a:noFill/>
        <a:ln w="38100"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010126A-6F88-4D63-B478-9C6898287AB0}">
      <dsp:nvSpPr>
        <dsp:cNvPr id="0" name=""/>
        <dsp:cNvSpPr/>
      </dsp:nvSpPr>
      <dsp:spPr>
        <a:xfrm>
          <a:off x="4803393" y="1726138"/>
          <a:ext cx="1397461" cy="1497138"/>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Nazanin" pitchFamily="2" charset="-78"/>
            </a:rPr>
            <a:t>دایره حمل و ارسال کالا    </a:t>
          </a:r>
          <a:endParaRPr lang="en-US" sz="2400" b="1" kern="1200" dirty="0">
            <a:effectLst>
              <a:outerShdw blurRad="38100" dist="38100" dir="2700000" algn="tl">
                <a:srgbClr val="000000">
                  <a:alpha val="43137"/>
                </a:srgbClr>
              </a:outerShdw>
            </a:effectLst>
            <a:cs typeface="B Nazanin" pitchFamily="2" charset="-78"/>
          </a:endParaRPr>
        </a:p>
      </dsp:txBody>
      <dsp:txXfrm>
        <a:off x="4844323" y="1767068"/>
        <a:ext cx="1315601" cy="1415278"/>
      </dsp:txXfrm>
    </dsp:sp>
    <dsp:sp modelId="{1069BB05-80C9-4305-9173-2F04ED138FAA}">
      <dsp:nvSpPr>
        <dsp:cNvPr id="0" name=""/>
        <dsp:cNvSpPr/>
      </dsp:nvSpPr>
      <dsp:spPr>
        <a:xfrm>
          <a:off x="6410475" y="1353482"/>
          <a:ext cx="908350" cy="372656"/>
        </a:xfrm>
        <a:custGeom>
          <a:avLst/>
          <a:gdLst/>
          <a:ahLst/>
          <a:cxnLst/>
          <a:rect l="0" t="0" r="0" b="0"/>
          <a:pathLst>
            <a:path>
              <a:moveTo>
                <a:pt x="0" y="0"/>
              </a:moveTo>
              <a:lnTo>
                <a:pt x="0" y="186328"/>
              </a:lnTo>
              <a:lnTo>
                <a:pt x="908350" y="186328"/>
              </a:lnTo>
              <a:lnTo>
                <a:pt x="908350" y="372656"/>
              </a:lnTo>
            </a:path>
          </a:pathLst>
        </a:custGeom>
        <a:noFill/>
        <a:ln w="38100"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0AC4C2B-0A30-435A-A006-066911879415}">
      <dsp:nvSpPr>
        <dsp:cNvPr id="0" name=""/>
        <dsp:cNvSpPr/>
      </dsp:nvSpPr>
      <dsp:spPr>
        <a:xfrm>
          <a:off x="6620094" y="1726138"/>
          <a:ext cx="1397461" cy="1517792"/>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Nazanin" pitchFamily="2" charset="-78"/>
            </a:rPr>
            <a:t>دایره صدور کالا از انبار</a:t>
          </a:r>
          <a:endParaRPr lang="en-US" sz="2400" b="1" kern="1200" dirty="0">
            <a:effectLst>
              <a:outerShdw blurRad="38100" dist="38100" dir="2700000" algn="tl">
                <a:srgbClr val="000000">
                  <a:alpha val="43137"/>
                </a:srgbClr>
              </a:outerShdw>
            </a:effectLst>
            <a:cs typeface="B Nazanin" pitchFamily="2" charset="-78"/>
          </a:endParaRPr>
        </a:p>
      </dsp:txBody>
      <dsp:txXfrm>
        <a:off x="6661024" y="1767068"/>
        <a:ext cx="1315601" cy="1435932"/>
      </dsp:txXfrm>
    </dsp:sp>
    <dsp:sp modelId="{082DD59D-FD29-4BF9-A19A-503E7F7F1CE0}">
      <dsp:nvSpPr>
        <dsp:cNvPr id="0" name=""/>
        <dsp:cNvSpPr/>
      </dsp:nvSpPr>
      <dsp:spPr>
        <a:xfrm>
          <a:off x="6410475" y="1353482"/>
          <a:ext cx="2725050" cy="372656"/>
        </a:xfrm>
        <a:custGeom>
          <a:avLst/>
          <a:gdLst/>
          <a:ahLst/>
          <a:cxnLst/>
          <a:rect l="0" t="0" r="0" b="0"/>
          <a:pathLst>
            <a:path>
              <a:moveTo>
                <a:pt x="0" y="0"/>
              </a:moveTo>
              <a:lnTo>
                <a:pt x="0" y="186328"/>
              </a:lnTo>
              <a:lnTo>
                <a:pt x="2725050" y="186328"/>
              </a:lnTo>
              <a:lnTo>
                <a:pt x="2725050" y="372656"/>
              </a:lnTo>
            </a:path>
          </a:pathLst>
        </a:custGeom>
        <a:noFill/>
        <a:ln w="38100"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8324493-7CE8-4102-87E6-416233799A7B}">
      <dsp:nvSpPr>
        <dsp:cNvPr id="0" name=""/>
        <dsp:cNvSpPr/>
      </dsp:nvSpPr>
      <dsp:spPr>
        <a:xfrm>
          <a:off x="8436795" y="1726138"/>
          <a:ext cx="1397461" cy="1532084"/>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Nazanin" pitchFamily="2" charset="-78"/>
            </a:rPr>
            <a:t>دایره اعتبارات</a:t>
          </a:r>
          <a:endParaRPr lang="en-US" sz="2400" b="1" kern="1200" dirty="0">
            <a:effectLst>
              <a:outerShdw blurRad="38100" dist="38100" dir="2700000" algn="tl">
                <a:srgbClr val="000000">
                  <a:alpha val="43137"/>
                </a:srgbClr>
              </a:outerShdw>
            </a:effectLst>
            <a:cs typeface="B Nazanin" pitchFamily="2" charset="-78"/>
          </a:endParaRPr>
        </a:p>
      </dsp:txBody>
      <dsp:txXfrm>
        <a:off x="8477725" y="1767068"/>
        <a:ext cx="1315601" cy="1450224"/>
      </dsp:txXfrm>
    </dsp:sp>
    <dsp:sp modelId="{1155CFFB-2E6D-44D0-88AE-FBC9AF914516}">
      <dsp:nvSpPr>
        <dsp:cNvPr id="0" name=""/>
        <dsp:cNvSpPr/>
      </dsp:nvSpPr>
      <dsp:spPr>
        <a:xfrm>
          <a:off x="6410475" y="1353482"/>
          <a:ext cx="4541751" cy="372656"/>
        </a:xfrm>
        <a:custGeom>
          <a:avLst/>
          <a:gdLst/>
          <a:ahLst/>
          <a:cxnLst/>
          <a:rect l="0" t="0" r="0" b="0"/>
          <a:pathLst>
            <a:path>
              <a:moveTo>
                <a:pt x="0" y="0"/>
              </a:moveTo>
              <a:lnTo>
                <a:pt x="0" y="186328"/>
              </a:lnTo>
              <a:lnTo>
                <a:pt x="4541751" y="186328"/>
              </a:lnTo>
              <a:lnTo>
                <a:pt x="4541751" y="372656"/>
              </a:lnTo>
            </a:path>
          </a:pathLst>
        </a:custGeom>
        <a:noFill/>
        <a:ln w="38100" cap="flat" cmpd="sng" algn="ctr">
          <a:solidFill>
            <a:schemeClr val="dk2">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4078FC8-DAEB-4602-A371-6F0B5646DB9E}">
      <dsp:nvSpPr>
        <dsp:cNvPr id="0" name=""/>
        <dsp:cNvSpPr/>
      </dsp:nvSpPr>
      <dsp:spPr>
        <a:xfrm>
          <a:off x="10253495" y="1726138"/>
          <a:ext cx="1397461" cy="1532093"/>
        </a:xfrm>
        <a:prstGeom prst="roundRect">
          <a:avLst>
            <a:gd name="adj" fmla="val 10000"/>
          </a:avLst>
        </a:prstGeom>
        <a:blipFill rotWithShape="0">
          <a:blip xmlns:r="http://schemas.openxmlformats.org/officeDocument/2006/relationships" r:embed="rId1">
            <a:duotone>
              <a:schemeClr val="dk2">
                <a:hueOff val="0"/>
                <a:satOff val="0"/>
                <a:lumOff val="0"/>
                <a:alphaOff val="0"/>
                <a:shade val="40000"/>
              </a:schemeClr>
              <a:schemeClr val="dk2">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Nazanin" pitchFamily="2" charset="-78"/>
            </a:rPr>
            <a:t>دایره فروش</a:t>
          </a:r>
          <a:endParaRPr lang="en-US" sz="2400" b="1" kern="1200" dirty="0">
            <a:effectLst>
              <a:outerShdw blurRad="38100" dist="38100" dir="2700000" algn="tl">
                <a:srgbClr val="000000">
                  <a:alpha val="43137"/>
                </a:srgbClr>
              </a:outerShdw>
            </a:effectLst>
            <a:cs typeface="B Nazanin" pitchFamily="2" charset="-78"/>
          </a:endParaRPr>
        </a:p>
      </dsp:txBody>
      <dsp:txXfrm>
        <a:off x="10294425" y="1767068"/>
        <a:ext cx="1315601" cy="145023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D86FC-52C9-4B6E-82CB-259711FFFD46}">
      <dsp:nvSpPr>
        <dsp:cNvPr id="0" name=""/>
        <dsp:cNvSpPr/>
      </dsp:nvSpPr>
      <dsp:spPr>
        <a:xfrm rot="5400000">
          <a:off x="-231455" y="232663"/>
          <a:ext cx="1543037" cy="1080126"/>
        </a:xfrm>
        <a:prstGeom prst="chevron">
          <a:avLst/>
        </a:prstGeom>
        <a:blipFill rotWithShape="0">
          <a:blip xmlns:r="http://schemas.openxmlformats.org/officeDocument/2006/relationships" r:embed="rId1">
            <a:duotone>
              <a:schemeClr val="lt1">
                <a:hueOff val="0"/>
                <a:satOff val="0"/>
                <a:lumOff val="0"/>
                <a:alphaOff val="0"/>
                <a:shade val="40000"/>
              </a:schemeClr>
              <a:schemeClr val="l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kern="1200" dirty="0" smtClean="0"/>
            <a:t>1</a:t>
          </a:r>
          <a:endParaRPr lang="fa-IR" sz="3200" kern="1200" dirty="0"/>
        </a:p>
      </dsp:txBody>
      <dsp:txXfrm rot="-5400000">
        <a:off x="1" y="541270"/>
        <a:ext cx="1080126" cy="462911"/>
      </dsp:txXfrm>
    </dsp:sp>
    <dsp:sp modelId="{083CAAAF-BD20-481A-A51D-211F50C57869}">
      <dsp:nvSpPr>
        <dsp:cNvPr id="0" name=""/>
        <dsp:cNvSpPr/>
      </dsp:nvSpPr>
      <dsp:spPr>
        <a:xfrm rot="5400000">
          <a:off x="4102575" y="-3021241"/>
          <a:ext cx="1002974" cy="7047873"/>
        </a:xfrm>
        <a:prstGeom prst="round2SameRect">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3576" tIns="14605" rIns="14605" bIns="14605" numCol="1" spcCol="1270" anchor="ctr" anchorCtr="0">
          <a:noAutofit/>
        </a:bodyPr>
        <a:lstStyle/>
        <a:p>
          <a:pPr marL="228600" lvl="1" indent="-228600" algn="r" defTabSz="1022350" rtl="1">
            <a:lnSpc>
              <a:spcPct val="90000"/>
            </a:lnSpc>
            <a:spcBef>
              <a:spcPct val="0"/>
            </a:spcBef>
            <a:spcAft>
              <a:spcPct val="15000"/>
            </a:spcAft>
            <a:buChar char="••"/>
          </a:pPr>
          <a:r>
            <a:rPr lang="fa-IR" sz="2300" b="1" kern="1200" dirty="0" smtClean="0">
              <a:effectLst>
                <a:outerShdw blurRad="38100" dist="38100" dir="2700000" algn="tl">
                  <a:srgbClr val="000000">
                    <a:alpha val="43137"/>
                  </a:srgbClr>
                </a:outerShdw>
              </a:effectLst>
              <a:cs typeface="B Nazanin" pitchFamily="2" charset="-78"/>
            </a:rPr>
            <a:t>عدم دسترسی مسئول نگهداری اسناد دریافتنی به موجودی نقد یا مدارک و دفاتر حسابداری</a:t>
          </a:r>
          <a:endParaRPr lang="fa-IR" sz="2300" kern="1200" dirty="0"/>
        </a:p>
      </dsp:txBody>
      <dsp:txXfrm rot="-5400000">
        <a:off x="1080126" y="50169"/>
        <a:ext cx="6998912" cy="905052"/>
      </dsp:txXfrm>
    </dsp:sp>
    <dsp:sp modelId="{39688001-2F69-4724-BA2E-ACCE28693BBB}">
      <dsp:nvSpPr>
        <dsp:cNvPr id="0" name=""/>
        <dsp:cNvSpPr/>
      </dsp:nvSpPr>
      <dsp:spPr>
        <a:xfrm rot="5400000">
          <a:off x="-231455" y="1580837"/>
          <a:ext cx="1543037" cy="1080126"/>
        </a:xfrm>
        <a:prstGeom prst="chevron">
          <a:avLst/>
        </a:prstGeom>
        <a:blipFill rotWithShape="0">
          <a:blip xmlns:r="http://schemas.openxmlformats.org/officeDocument/2006/relationships" r:embed="rId1">
            <a:duotone>
              <a:schemeClr val="lt1">
                <a:hueOff val="0"/>
                <a:satOff val="0"/>
                <a:lumOff val="0"/>
                <a:alphaOff val="0"/>
                <a:shade val="40000"/>
              </a:schemeClr>
              <a:schemeClr val="l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kern="1200" dirty="0" smtClean="0"/>
            <a:t>2</a:t>
          </a:r>
          <a:endParaRPr lang="fa-IR" sz="3200" kern="1200" dirty="0"/>
        </a:p>
      </dsp:txBody>
      <dsp:txXfrm rot="-5400000">
        <a:off x="1" y="1889444"/>
        <a:ext cx="1080126" cy="462911"/>
      </dsp:txXfrm>
    </dsp:sp>
    <dsp:sp modelId="{C7522466-9B13-4D0A-BDF8-3D6EE29C857A}">
      <dsp:nvSpPr>
        <dsp:cNvPr id="0" name=""/>
        <dsp:cNvSpPr/>
      </dsp:nvSpPr>
      <dsp:spPr>
        <a:xfrm rot="5400000">
          <a:off x="4102575" y="-1673067"/>
          <a:ext cx="1002974" cy="7047873"/>
        </a:xfrm>
        <a:prstGeom prst="round2SameRect">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3576" tIns="14605" rIns="14605" bIns="14605" numCol="1" spcCol="1270" anchor="ctr" anchorCtr="0">
          <a:noAutofit/>
        </a:bodyPr>
        <a:lstStyle/>
        <a:p>
          <a:pPr marL="228600" lvl="1" indent="-228600" algn="r" defTabSz="1022350" rtl="1">
            <a:lnSpc>
              <a:spcPct val="90000"/>
            </a:lnSpc>
            <a:spcBef>
              <a:spcPct val="0"/>
            </a:spcBef>
            <a:spcAft>
              <a:spcPct val="15000"/>
            </a:spcAft>
            <a:buChar char="••"/>
          </a:pPr>
          <a:r>
            <a:rPr lang="fa-IR" sz="2300" b="1" kern="1200" dirty="0" smtClean="0">
              <a:effectLst>
                <a:outerShdw blurRad="38100" dist="38100" dir="2700000" algn="tl">
                  <a:srgbClr val="000000">
                    <a:alpha val="43137"/>
                  </a:srgbClr>
                </a:outerShdw>
              </a:effectLst>
              <a:cs typeface="B Nazanin" pitchFamily="2" charset="-78"/>
            </a:rPr>
            <a:t>قبول و تمدید اسناد دریافتنی فقط با تصویب کتبی مقام مسئول صورت می گیرد</a:t>
          </a:r>
          <a:endParaRPr lang="fa-IR" sz="2300" kern="1200" dirty="0"/>
        </a:p>
      </dsp:txBody>
      <dsp:txXfrm rot="-5400000">
        <a:off x="1080126" y="1398343"/>
        <a:ext cx="6998912" cy="905052"/>
      </dsp:txXfrm>
    </dsp:sp>
    <dsp:sp modelId="{82F53B1A-B9F3-4B12-AE19-BEF1EF0A924F}">
      <dsp:nvSpPr>
        <dsp:cNvPr id="0" name=""/>
        <dsp:cNvSpPr/>
      </dsp:nvSpPr>
      <dsp:spPr>
        <a:xfrm rot="5400000">
          <a:off x="-231455" y="2929011"/>
          <a:ext cx="1543037" cy="1080126"/>
        </a:xfrm>
        <a:prstGeom prst="chevron">
          <a:avLst/>
        </a:prstGeom>
        <a:blipFill rotWithShape="0">
          <a:blip xmlns:r="http://schemas.openxmlformats.org/officeDocument/2006/relationships" r:embed="rId1">
            <a:duotone>
              <a:schemeClr val="lt1">
                <a:hueOff val="0"/>
                <a:satOff val="0"/>
                <a:lumOff val="0"/>
                <a:alphaOff val="0"/>
                <a:shade val="40000"/>
              </a:schemeClr>
              <a:schemeClr val="l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1">
            <a:lnSpc>
              <a:spcPct val="90000"/>
            </a:lnSpc>
            <a:spcBef>
              <a:spcPct val="0"/>
            </a:spcBef>
            <a:spcAft>
              <a:spcPct val="35000"/>
            </a:spcAft>
          </a:pPr>
          <a:r>
            <a:rPr lang="fa-IR" sz="3200" kern="1200" dirty="0" smtClean="0"/>
            <a:t>3</a:t>
          </a:r>
          <a:endParaRPr lang="fa-IR" sz="3200" kern="1200" dirty="0"/>
        </a:p>
      </dsp:txBody>
      <dsp:txXfrm rot="-5400000">
        <a:off x="1" y="3237618"/>
        <a:ext cx="1080126" cy="462911"/>
      </dsp:txXfrm>
    </dsp:sp>
    <dsp:sp modelId="{067A7E84-894C-4FDB-9077-022A53A8425C}">
      <dsp:nvSpPr>
        <dsp:cNvPr id="0" name=""/>
        <dsp:cNvSpPr/>
      </dsp:nvSpPr>
      <dsp:spPr>
        <a:xfrm rot="5400000">
          <a:off x="4102575" y="-324893"/>
          <a:ext cx="1002974" cy="7047873"/>
        </a:xfrm>
        <a:prstGeom prst="round2SameRect">
          <a:avLst/>
        </a:prstGeom>
        <a:solidFill>
          <a:schemeClr val="accent5">
            <a:alpha val="90000"/>
            <a:tint val="40000"/>
            <a:hueOff val="0"/>
            <a:satOff val="0"/>
            <a:lumOff val="0"/>
            <a:alphaOff val="0"/>
          </a:schemeClr>
        </a:solidFill>
        <a:ln w="12700" cap="flat" cmpd="sng" algn="ctr">
          <a:solidFill>
            <a:schemeClr val="accent5">
              <a:hueOff val="0"/>
              <a:satOff val="0"/>
              <a:lumOff val="0"/>
              <a:alphaOff val="0"/>
            </a:schemeClr>
          </a:solidFill>
          <a:prstDash val="solid"/>
        </a:ln>
        <a:effectLst>
          <a:outerShdw blurRad="95000" rotWithShape="0">
            <a:srgbClr val="000000">
              <a:alpha val="50000"/>
            </a:srgbClr>
          </a:outerShdw>
          <a:softEdge rad="12700"/>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3576" tIns="14605" rIns="14605" bIns="14605" numCol="1" spcCol="1270" anchor="ctr" anchorCtr="0">
          <a:noAutofit/>
        </a:bodyPr>
        <a:lstStyle/>
        <a:p>
          <a:pPr marL="228600" lvl="1" indent="-228600" algn="r" defTabSz="1022350" rtl="1">
            <a:lnSpc>
              <a:spcPct val="90000"/>
            </a:lnSpc>
            <a:spcBef>
              <a:spcPct val="0"/>
            </a:spcBef>
            <a:spcAft>
              <a:spcPct val="15000"/>
            </a:spcAft>
            <a:buChar char="••"/>
          </a:pPr>
          <a:r>
            <a:rPr lang="fa-IR" sz="2300" b="1" kern="1200" dirty="0" smtClean="0">
              <a:effectLst>
                <a:outerShdw blurRad="38100" dist="38100" dir="2700000" algn="tl">
                  <a:srgbClr val="000000">
                    <a:alpha val="43137"/>
                  </a:srgbClr>
                </a:outerShdw>
              </a:effectLst>
              <a:cs typeface="B Nazanin" pitchFamily="2" charset="-78"/>
            </a:rPr>
            <a:t>پس از اثبات صد در صد عدم وصول اسناد دریافتنی سوخت شده با دستور مسئول مربوطه حذف گردند</a:t>
          </a:r>
          <a:endParaRPr lang="fa-IR" sz="2300" kern="1200" dirty="0"/>
        </a:p>
      </dsp:txBody>
      <dsp:txXfrm rot="-5400000">
        <a:off x="1080126" y="2746517"/>
        <a:ext cx="6998912" cy="90505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7A7D1A-D221-4DB3-A700-F607736CB298}">
      <dsp:nvSpPr>
        <dsp:cNvPr id="0" name=""/>
        <dsp:cNvSpPr/>
      </dsp:nvSpPr>
      <dsp:spPr>
        <a:xfrm>
          <a:off x="5261798" y="2081768"/>
          <a:ext cx="3639938" cy="577426"/>
        </a:xfrm>
        <a:custGeom>
          <a:avLst/>
          <a:gdLst/>
          <a:ahLst/>
          <a:cxnLst/>
          <a:rect l="0" t="0" r="0" b="0"/>
          <a:pathLst>
            <a:path>
              <a:moveTo>
                <a:pt x="0" y="0"/>
              </a:moveTo>
              <a:lnTo>
                <a:pt x="0" y="393499"/>
              </a:lnTo>
              <a:lnTo>
                <a:pt x="3639938" y="393499"/>
              </a:lnTo>
              <a:lnTo>
                <a:pt x="3639938" y="577426"/>
              </a:lnTo>
            </a:path>
          </a:pathLst>
        </a:custGeom>
        <a:noFill/>
        <a:ln w="381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94CBED-C27B-42E1-A4EB-72FA78046DED}">
      <dsp:nvSpPr>
        <dsp:cNvPr id="0" name=""/>
        <dsp:cNvSpPr/>
      </dsp:nvSpPr>
      <dsp:spPr>
        <a:xfrm>
          <a:off x="5261798" y="2081768"/>
          <a:ext cx="1213312" cy="577426"/>
        </a:xfrm>
        <a:custGeom>
          <a:avLst/>
          <a:gdLst/>
          <a:ahLst/>
          <a:cxnLst/>
          <a:rect l="0" t="0" r="0" b="0"/>
          <a:pathLst>
            <a:path>
              <a:moveTo>
                <a:pt x="0" y="0"/>
              </a:moveTo>
              <a:lnTo>
                <a:pt x="0" y="393499"/>
              </a:lnTo>
              <a:lnTo>
                <a:pt x="1213312" y="393499"/>
              </a:lnTo>
              <a:lnTo>
                <a:pt x="1213312" y="577426"/>
              </a:lnTo>
            </a:path>
          </a:pathLst>
        </a:custGeom>
        <a:noFill/>
        <a:ln w="381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F24AA5-420B-40EB-BB05-26356A085A1F}">
      <dsp:nvSpPr>
        <dsp:cNvPr id="0" name=""/>
        <dsp:cNvSpPr/>
      </dsp:nvSpPr>
      <dsp:spPr>
        <a:xfrm>
          <a:off x="4048485" y="2081768"/>
          <a:ext cx="1213312" cy="577426"/>
        </a:xfrm>
        <a:custGeom>
          <a:avLst/>
          <a:gdLst/>
          <a:ahLst/>
          <a:cxnLst/>
          <a:rect l="0" t="0" r="0" b="0"/>
          <a:pathLst>
            <a:path>
              <a:moveTo>
                <a:pt x="1213312" y="0"/>
              </a:moveTo>
              <a:lnTo>
                <a:pt x="1213312" y="393499"/>
              </a:lnTo>
              <a:lnTo>
                <a:pt x="0" y="393499"/>
              </a:lnTo>
              <a:lnTo>
                <a:pt x="0" y="577426"/>
              </a:lnTo>
            </a:path>
          </a:pathLst>
        </a:custGeom>
        <a:noFill/>
        <a:ln w="381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8FEC5F-0247-40EA-9A05-F9D1DA06A7F6}">
      <dsp:nvSpPr>
        <dsp:cNvPr id="0" name=""/>
        <dsp:cNvSpPr/>
      </dsp:nvSpPr>
      <dsp:spPr>
        <a:xfrm>
          <a:off x="1621860" y="2081768"/>
          <a:ext cx="3639938" cy="577426"/>
        </a:xfrm>
        <a:custGeom>
          <a:avLst/>
          <a:gdLst/>
          <a:ahLst/>
          <a:cxnLst/>
          <a:rect l="0" t="0" r="0" b="0"/>
          <a:pathLst>
            <a:path>
              <a:moveTo>
                <a:pt x="3639938" y="0"/>
              </a:moveTo>
              <a:lnTo>
                <a:pt x="3639938" y="393499"/>
              </a:lnTo>
              <a:lnTo>
                <a:pt x="0" y="393499"/>
              </a:lnTo>
              <a:lnTo>
                <a:pt x="0" y="577426"/>
              </a:lnTo>
            </a:path>
          </a:pathLst>
        </a:custGeom>
        <a:noFill/>
        <a:ln w="381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BDCA36-E083-4B67-9BC1-19398D9426B4}">
      <dsp:nvSpPr>
        <dsp:cNvPr id="0" name=""/>
        <dsp:cNvSpPr/>
      </dsp:nvSpPr>
      <dsp:spPr>
        <a:xfrm>
          <a:off x="4055456" y="2350"/>
          <a:ext cx="2412683" cy="2079418"/>
        </a:xfrm>
        <a:prstGeom prst="roundRect">
          <a:avLst>
            <a:gd name="adj" fmla="val 10000"/>
          </a:avLst>
        </a:prstGeom>
        <a:solidFill>
          <a:schemeClr val="accent2">
            <a:alpha val="8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700CF7-2EF6-4CB3-9A3A-EEFBFEB3B327}">
      <dsp:nvSpPr>
        <dsp:cNvPr id="0" name=""/>
        <dsp:cNvSpPr/>
      </dsp:nvSpPr>
      <dsp:spPr>
        <a:xfrm>
          <a:off x="4276059" y="211922"/>
          <a:ext cx="2412683" cy="2079418"/>
        </a:xfrm>
        <a:prstGeom prst="roundRect">
          <a:avLst>
            <a:gd name="adj" fmla="val 10000"/>
          </a:avLst>
        </a:prstGeom>
        <a:solidFill>
          <a:schemeClr val="lt1">
            <a:alpha val="90000"/>
            <a:hueOff val="0"/>
            <a:satOff val="0"/>
            <a:lumOff val="0"/>
            <a:alphaOff val="0"/>
          </a:schemeClr>
        </a:solidFill>
        <a:ln w="381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a-IR" sz="2000" b="1" kern="1200" dirty="0" smtClean="0">
              <a:effectLst>
                <a:outerShdw blurRad="38100" dist="38100" dir="2700000" algn="tl">
                  <a:srgbClr val="000000">
                    <a:alpha val="43137"/>
                  </a:srgbClr>
                </a:outerShdw>
              </a:effectLst>
              <a:cs typeface="B Nazanin" pitchFamily="2" charset="-78"/>
            </a:rPr>
            <a:t>ارزیابی سیستم کنترل داخلی </a:t>
          </a:r>
          <a:endParaRPr lang="en-US" sz="2000" b="1" kern="1200" dirty="0">
            <a:effectLst>
              <a:outerShdw blurRad="38100" dist="38100" dir="2700000" algn="tl">
                <a:srgbClr val="000000">
                  <a:alpha val="43137"/>
                </a:srgbClr>
              </a:outerShdw>
            </a:effectLst>
            <a:cs typeface="B Nazanin" pitchFamily="2" charset="-78"/>
          </a:endParaRPr>
        </a:p>
      </dsp:txBody>
      <dsp:txXfrm>
        <a:off x="4336963" y="272826"/>
        <a:ext cx="2290875" cy="1957610"/>
      </dsp:txXfrm>
    </dsp:sp>
    <dsp:sp modelId="{1EC6AB82-2E9D-4ADC-9025-1AD6B25C7195}">
      <dsp:nvSpPr>
        <dsp:cNvPr id="0" name=""/>
        <dsp:cNvSpPr/>
      </dsp:nvSpPr>
      <dsp:spPr>
        <a:xfrm>
          <a:off x="629149" y="2659195"/>
          <a:ext cx="1985421" cy="1260742"/>
        </a:xfrm>
        <a:prstGeom prst="roundRect">
          <a:avLst>
            <a:gd name="adj" fmla="val 10000"/>
          </a:avLst>
        </a:prstGeom>
        <a:solidFill>
          <a:schemeClr val="accent2">
            <a:alpha val="7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80C7B1-BDB8-4A34-A6E1-A145EB38FAF7}">
      <dsp:nvSpPr>
        <dsp:cNvPr id="0" name=""/>
        <dsp:cNvSpPr/>
      </dsp:nvSpPr>
      <dsp:spPr>
        <a:xfrm>
          <a:off x="849751" y="2868767"/>
          <a:ext cx="1985421" cy="1260742"/>
        </a:xfrm>
        <a:prstGeom prst="roundRect">
          <a:avLst>
            <a:gd name="adj" fmla="val 10000"/>
          </a:avLst>
        </a:prstGeom>
        <a:solidFill>
          <a:schemeClr val="lt1">
            <a:alpha val="90000"/>
            <a:hueOff val="0"/>
            <a:satOff val="0"/>
            <a:lumOff val="0"/>
            <a:alphaOff val="0"/>
          </a:schemeClr>
        </a:solidFill>
        <a:ln w="38100" cap="flat" cmpd="sng" algn="ctr">
          <a:solidFill>
            <a:schemeClr val="accent2">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b="1" kern="1200" smtClean="0">
              <a:effectLst>
                <a:outerShdw blurRad="38100" dist="38100" dir="2700000" algn="tl">
                  <a:srgbClr val="000000">
                    <a:alpha val="43137"/>
                  </a:srgbClr>
                </a:outerShdw>
              </a:effectLst>
              <a:cs typeface="B Nazanin" pitchFamily="2" charset="-78"/>
            </a:rPr>
            <a:t>مغایرت گیری تعدادی از نوارهای صندوق و برگ های فروش با  دفتر روزنامه فروش </a:t>
          </a:r>
          <a:endParaRPr lang="en-US" sz="1400" b="1" kern="1200">
            <a:effectLst>
              <a:outerShdw blurRad="38100" dist="38100" dir="2700000" algn="tl">
                <a:srgbClr val="000000">
                  <a:alpha val="43137"/>
                </a:srgbClr>
              </a:outerShdw>
            </a:effectLst>
            <a:cs typeface="B Nazanin" pitchFamily="2" charset="-78"/>
          </a:endParaRPr>
        </a:p>
      </dsp:txBody>
      <dsp:txXfrm>
        <a:off x="886677" y="2905693"/>
        <a:ext cx="1911569" cy="1186890"/>
      </dsp:txXfrm>
    </dsp:sp>
    <dsp:sp modelId="{71FD3D72-5AE1-4BC3-9C30-1E040FBC6D14}">
      <dsp:nvSpPr>
        <dsp:cNvPr id="0" name=""/>
        <dsp:cNvSpPr/>
      </dsp:nvSpPr>
      <dsp:spPr>
        <a:xfrm>
          <a:off x="3055775" y="2659195"/>
          <a:ext cx="1985421" cy="1260742"/>
        </a:xfrm>
        <a:prstGeom prst="roundRect">
          <a:avLst>
            <a:gd name="adj" fmla="val 10000"/>
          </a:avLst>
        </a:prstGeom>
        <a:solidFill>
          <a:schemeClr val="accent2">
            <a:alpha val="7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CE7961-4906-4EBC-99F7-AE2F0EA84FD3}">
      <dsp:nvSpPr>
        <dsp:cNvPr id="0" name=""/>
        <dsp:cNvSpPr/>
      </dsp:nvSpPr>
      <dsp:spPr>
        <a:xfrm>
          <a:off x="3276377" y="2868767"/>
          <a:ext cx="1985421" cy="1260742"/>
        </a:xfrm>
        <a:prstGeom prst="roundRect">
          <a:avLst>
            <a:gd name="adj" fmla="val 10000"/>
          </a:avLst>
        </a:prstGeom>
        <a:solidFill>
          <a:schemeClr val="lt1">
            <a:alpha val="90000"/>
            <a:hueOff val="0"/>
            <a:satOff val="0"/>
            <a:lumOff val="0"/>
            <a:alphaOff val="0"/>
          </a:schemeClr>
        </a:solidFill>
        <a:ln w="38100" cap="flat" cmpd="sng" algn="ctr">
          <a:solidFill>
            <a:schemeClr val="accent2">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b="1" kern="1200" dirty="0" smtClean="0">
              <a:effectLst>
                <a:outerShdw blurRad="38100" dist="38100" dir="2700000" algn="tl">
                  <a:srgbClr val="000000">
                    <a:alpha val="43137"/>
                  </a:srgbClr>
                </a:outerShdw>
              </a:effectLst>
              <a:cs typeface="B Nazanin" pitchFamily="2" charset="-78"/>
            </a:rPr>
            <a:t>بررسی چگونگی استفاده و صدور مجوز اعلامیه های بستانکار</a:t>
          </a:r>
          <a:endParaRPr lang="en-US" sz="1400" b="1" kern="1200" dirty="0">
            <a:effectLst>
              <a:outerShdw blurRad="38100" dist="38100" dir="2700000" algn="tl">
                <a:srgbClr val="000000">
                  <a:alpha val="43137"/>
                </a:srgbClr>
              </a:outerShdw>
            </a:effectLst>
            <a:cs typeface="B Nazanin" pitchFamily="2" charset="-78"/>
          </a:endParaRPr>
        </a:p>
      </dsp:txBody>
      <dsp:txXfrm>
        <a:off x="3313303" y="2905693"/>
        <a:ext cx="1911569" cy="1186890"/>
      </dsp:txXfrm>
    </dsp:sp>
    <dsp:sp modelId="{DB56107C-5FA8-41C0-A670-07850019A9B0}">
      <dsp:nvSpPr>
        <dsp:cNvPr id="0" name=""/>
        <dsp:cNvSpPr/>
      </dsp:nvSpPr>
      <dsp:spPr>
        <a:xfrm>
          <a:off x="5482401" y="2659195"/>
          <a:ext cx="1985421" cy="1260742"/>
        </a:xfrm>
        <a:prstGeom prst="roundRect">
          <a:avLst>
            <a:gd name="adj" fmla="val 10000"/>
          </a:avLst>
        </a:prstGeom>
        <a:solidFill>
          <a:schemeClr val="accent2">
            <a:alpha val="7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2E30C6-1EA1-4327-9FD8-DE8E7302410F}">
      <dsp:nvSpPr>
        <dsp:cNvPr id="0" name=""/>
        <dsp:cNvSpPr/>
      </dsp:nvSpPr>
      <dsp:spPr>
        <a:xfrm>
          <a:off x="5703003" y="2868767"/>
          <a:ext cx="1985421" cy="1260742"/>
        </a:xfrm>
        <a:prstGeom prst="roundRect">
          <a:avLst>
            <a:gd name="adj" fmla="val 10000"/>
          </a:avLst>
        </a:prstGeom>
        <a:solidFill>
          <a:schemeClr val="lt1">
            <a:alpha val="90000"/>
            <a:hueOff val="0"/>
            <a:satOff val="0"/>
            <a:lumOff val="0"/>
            <a:alphaOff val="0"/>
          </a:schemeClr>
        </a:solidFill>
        <a:ln w="38100" cap="flat" cmpd="sng" algn="ctr">
          <a:solidFill>
            <a:schemeClr val="accent2">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b="1" kern="1200" dirty="0" smtClean="0">
              <a:effectLst>
                <a:outerShdw blurRad="38100" dist="38100" dir="2700000" algn="tl">
                  <a:srgbClr val="000000">
                    <a:alpha val="43137"/>
                  </a:srgbClr>
                </a:outerShdw>
              </a:effectLst>
              <a:cs typeface="B Nazanin" pitchFamily="2" charset="-78"/>
            </a:rPr>
            <a:t>مقایسه نمونه ای از مدارک حمل و ارسال کالا با فاکتور فروش</a:t>
          </a:r>
          <a:endParaRPr lang="en-US" sz="1400" b="1" kern="1200" dirty="0">
            <a:effectLst>
              <a:outerShdw blurRad="38100" dist="38100" dir="2700000" algn="tl">
                <a:srgbClr val="000000">
                  <a:alpha val="43137"/>
                </a:srgbClr>
              </a:outerShdw>
            </a:effectLst>
            <a:cs typeface="B Nazanin" pitchFamily="2" charset="-78"/>
          </a:endParaRPr>
        </a:p>
      </dsp:txBody>
      <dsp:txXfrm>
        <a:off x="5739929" y="2905693"/>
        <a:ext cx="1911569" cy="1186890"/>
      </dsp:txXfrm>
    </dsp:sp>
    <dsp:sp modelId="{45E003BC-F0C0-4498-8E43-B695A8DDC4EE}">
      <dsp:nvSpPr>
        <dsp:cNvPr id="0" name=""/>
        <dsp:cNvSpPr/>
      </dsp:nvSpPr>
      <dsp:spPr>
        <a:xfrm>
          <a:off x="7909027" y="2659195"/>
          <a:ext cx="1985421" cy="1260742"/>
        </a:xfrm>
        <a:prstGeom prst="roundRect">
          <a:avLst>
            <a:gd name="adj" fmla="val 10000"/>
          </a:avLst>
        </a:prstGeom>
        <a:solidFill>
          <a:schemeClr val="accent2">
            <a:alpha val="7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E041AA-6F15-4829-9AD1-0198B02BACF3}">
      <dsp:nvSpPr>
        <dsp:cNvPr id="0" name=""/>
        <dsp:cNvSpPr/>
      </dsp:nvSpPr>
      <dsp:spPr>
        <a:xfrm>
          <a:off x="8129629" y="2868767"/>
          <a:ext cx="1985421" cy="1260742"/>
        </a:xfrm>
        <a:prstGeom prst="roundRect">
          <a:avLst>
            <a:gd name="adj" fmla="val 10000"/>
          </a:avLst>
        </a:prstGeom>
        <a:solidFill>
          <a:schemeClr val="lt1">
            <a:alpha val="90000"/>
            <a:hueOff val="0"/>
            <a:satOff val="0"/>
            <a:lumOff val="0"/>
            <a:alphaOff val="0"/>
          </a:schemeClr>
        </a:solidFill>
        <a:ln w="38100" cap="flat" cmpd="sng" algn="ctr">
          <a:solidFill>
            <a:schemeClr val="accent2">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1">
            <a:lnSpc>
              <a:spcPct val="90000"/>
            </a:lnSpc>
            <a:spcBef>
              <a:spcPct val="0"/>
            </a:spcBef>
            <a:spcAft>
              <a:spcPct val="35000"/>
            </a:spcAft>
          </a:pPr>
          <a:r>
            <a:rPr lang="fa-IR" sz="1400" b="1" kern="1200" dirty="0" smtClean="0">
              <a:effectLst>
                <a:outerShdw blurRad="38100" dist="38100" dir="2700000" algn="tl">
                  <a:srgbClr val="000000">
                    <a:alpha val="43137"/>
                  </a:srgbClr>
                </a:outerShdw>
              </a:effectLst>
              <a:cs typeface="B Nazanin" pitchFamily="2" charset="-78"/>
            </a:rPr>
            <a:t>رسیدگی به جنبه های  مهم نمونه ای از معاملات فروش</a:t>
          </a:r>
          <a:endParaRPr lang="en-US" sz="1400" b="1" kern="1200" dirty="0">
            <a:effectLst>
              <a:outerShdw blurRad="38100" dist="38100" dir="2700000" algn="tl">
                <a:srgbClr val="000000">
                  <a:alpha val="43137"/>
                </a:srgbClr>
              </a:outerShdw>
            </a:effectLst>
            <a:cs typeface="B Nazanin" pitchFamily="2" charset="-78"/>
          </a:endParaRPr>
        </a:p>
      </dsp:txBody>
      <dsp:txXfrm>
        <a:off x="8166555" y="2905693"/>
        <a:ext cx="1911569" cy="118689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5">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2" y="1122363"/>
            <a:ext cx="9144001"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2" y="3602038"/>
            <a:ext cx="914400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D55CE6-E85A-4029-84AB-51F391B1BAC5}"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232225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D55CE6-E85A-4029-84AB-51F391B1BAC5}"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2365538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3"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D55CE6-E85A-4029-84AB-51F391B1BAC5}"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2142414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28"/>
            <a:ext cx="10363201"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48467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83052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4406903"/>
            <a:ext cx="1036320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5" y="2906713"/>
            <a:ext cx="103632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326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39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0266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7254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3829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5"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930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D55CE6-E85A-4029-84AB-51F391B1BAC5}"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3014618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2447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32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2308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98620" y="4650641"/>
            <a:ext cx="10994760" cy="763525"/>
          </a:xfrm>
          <a:effectLst>
            <a:outerShdw blurRad="63500" dist="38100" dir="2700000" algn="ctr" rotWithShape="0">
              <a:srgbClr val="002060">
                <a:alpha val="68000"/>
              </a:srgbClr>
            </a:outerShdw>
          </a:effectLst>
        </p:spPr>
        <p:txBody>
          <a:bodyPr>
            <a:normAutofit/>
          </a:bodyPr>
          <a:lstStyle>
            <a:lvl1pPr algn="r">
              <a:defRPr sz="38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98620" y="5414165"/>
            <a:ext cx="10994760" cy="610820"/>
          </a:xfrm>
        </p:spPr>
        <p:txBody>
          <a:bodyPr>
            <a:normAutofit/>
          </a:bodyPr>
          <a:lstStyle>
            <a:lvl1pPr marL="0" indent="0" algn="r">
              <a:buNone/>
              <a:defRPr sz="3200">
                <a:solidFill>
                  <a:schemeClr val="bg1">
                    <a:lumMod val="9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6409B99B-E157-47DF-B98C-D08EF3D6EE76}" type="datetimeFigureOut">
              <a:rPr lang="en-US"/>
              <a:pPr>
                <a:defRPr/>
              </a:pPr>
              <a:t>8/9/2018</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5BF581D3-CAB4-47B9-9174-621DBA715424}" type="slidenum">
              <a:rPr lang="en-US"/>
              <a:pPr>
                <a:defRPr/>
              </a:pPr>
              <a:t>‹#›</a:t>
            </a:fld>
            <a:endParaRPr lang="en-US" dirty="0"/>
          </a:p>
        </p:txBody>
      </p:sp>
    </p:spTree>
    <p:extLst>
      <p:ext uri="{BB962C8B-B14F-4D97-AF65-F5344CB8AC3E}">
        <p14:creationId xmlns:p14="http://schemas.microsoft.com/office/powerpoint/2010/main" val="36137133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8621" y="1443836"/>
            <a:ext cx="10972800" cy="610820"/>
          </a:xfrm>
        </p:spPr>
        <p:txBody>
          <a:bodyPr>
            <a:normAutofit/>
          </a:bodyPr>
          <a:lstStyle>
            <a:lvl1pPr algn="r">
              <a:defRPr sz="41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598621" y="2207361"/>
            <a:ext cx="10972800" cy="4275739"/>
          </a:xfrm>
        </p:spPr>
        <p:txBody>
          <a:bodyPr/>
          <a:lstStyle>
            <a:lvl1pPr>
              <a:defRPr sz="3200">
                <a:solidFill>
                  <a:schemeClr val="bg1">
                    <a:lumMod val="95000"/>
                  </a:schemeClr>
                </a:solidFill>
              </a:defRPr>
            </a:lvl1pPr>
            <a:lvl2pPr>
              <a:defRPr>
                <a:solidFill>
                  <a:schemeClr val="bg1">
                    <a:lumMod val="95000"/>
                  </a:schemeClr>
                </a:solidFill>
              </a:defRPr>
            </a:lvl2pPr>
            <a:lvl3pPr>
              <a:defRPr>
                <a:solidFill>
                  <a:schemeClr val="bg1">
                    <a:lumMod val="95000"/>
                  </a:schemeClr>
                </a:solidFill>
              </a:defRPr>
            </a:lvl3pPr>
            <a:lvl4pPr>
              <a:defRPr>
                <a:solidFill>
                  <a:schemeClr val="bg1">
                    <a:lumMod val="95000"/>
                  </a:schemeClr>
                </a:solidFill>
              </a:defRPr>
            </a:lvl4pPr>
            <a:lvl5pPr>
              <a:defRPr>
                <a:solidFill>
                  <a:schemeClr val="bg1">
                    <a:lumMod val="9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57FB12CA-976C-4CE8-B8C4-FE97FAF0233F}" type="datetimeFigureOut">
              <a:rPr lang="en-US"/>
              <a:pPr>
                <a:defRPr/>
              </a:pPr>
              <a:t>8/9/2018</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03E052F0-5A69-46B6-85AC-74BEDD618C93}" type="slidenum">
              <a:rPr lang="en-US"/>
              <a:pPr>
                <a:defRPr/>
              </a:pPr>
              <a:t>‹#›</a:t>
            </a:fld>
            <a:endParaRPr lang="en-US"/>
          </a:p>
        </p:txBody>
      </p:sp>
    </p:spTree>
    <p:extLst>
      <p:ext uri="{BB962C8B-B14F-4D97-AF65-F5344CB8AC3E}">
        <p14:creationId xmlns:p14="http://schemas.microsoft.com/office/powerpoint/2010/main" val="6441108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38293" y="527606"/>
            <a:ext cx="8755085" cy="763525"/>
          </a:xfrm>
        </p:spPr>
        <p:txBody>
          <a:bodyPr>
            <a:normAutofit/>
          </a:bodyPr>
          <a:lstStyle>
            <a:lvl1pPr algn="l">
              <a:defRPr sz="410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838294" y="1443836"/>
            <a:ext cx="8755085" cy="4275740"/>
          </a:xfrm>
        </p:spPr>
        <p:txBody>
          <a:bodyPr/>
          <a:lstStyle>
            <a:lvl1pPr>
              <a:defRPr sz="3200">
                <a:solidFill>
                  <a:schemeClr val="bg1">
                    <a:lumMod val="95000"/>
                  </a:schemeClr>
                </a:solidFill>
              </a:defRPr>
            </a:lvl1pPr>
            <a:lvl2pPr>
              <a:defRPr>
                <a:solidFill>
                  <a:schemeClr val="bg1">
                    <a:lumMod val="95000"/>
                  </a:schemeClr>
                </a:solidFill>
              </a:defRPr>
            </a:lvl2pPr>
            <a:lvl3pPr>
              <a:defRPr>
                <a:solidFill>
                  <a:schemeClr val="bg1">
                    <a:lumMod val="95000"/>
                  </a:schemeClr>
                </a:solidFill>
              </a:defRPr>
            </a:lvl3pPr>
            <a:lvl4pPr>
              <a:defRPr>
                <a:solidFill>
                  <a:schemeClr val="bg1">
                    <a:lumMod val="95000"/>
                  </a:schemeClr>
                </a:solidFill>
              </a:defRPr>
            </a:lvl4pPr>
            <a:lvl5pPr>
              <a:defRPr>
                <a:solidFill>
                  <a:schemeClr val="bg1">
                    <a:lumMod val="9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B801EEC8-6DD0-4224-87A4-8AEFA01E505D}" type="datetimeFigureOut">
              <a:rPr lang="en-US"/>
              <a:pPr>
                <a:defRPr/>
              </a:pPr>
              <a:t>8/9/2018</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FD89EBDD-5F5B-4868-B5A9-D074A7632290}" type="slidenum">
              <a:rPr lang="en-US"/>
              <a:pPr>
                <a:defRPr/>
              </a:pPr>
              <a:t>‹#›</a:t>
            </a:fld>
            <a:endParaRPr lang="en-US"/>
          </a:p>
        </p:txBody>
      </p:sp>
    </p:spTree>
    <p:extLst>
      <p:ext uri="{BB962C8B-B14F-4D97-AF65-F5344CB8AC3E}">
        <p14:creationId xmlns:p14="http://schemas.microsoft.com/office/powerpoint/2010/main" val="12816122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1" cy="136207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1" cy="1500187"/>
          </a:xfrm>
        </p:spPr>
        <p:txBody>
          <a:bodyPr anchor="b"/>
          <a:lstStyle>
            <a:lvl1pPr marL="0" indent="0">
              <a:buNone/>
              <a:defRPr sz="2300">
                <a:solidFill>
                  <a:schemeClr val="tx1">
                    <a:tint val="75000"/>
                  </a:schemeClr>
                </a:solidFill>
              </a:defRPr>
            </a:lvl1pPr>
            <a:lvl2pPr marL="514350" indent="0">
              <a:buNone/>
              <a:defRPr sz="2000">
                <a:solidFill>
                  <a:schemeClr val="tx1">
                    <a:tint val="75000"/>
                  </a:schemeClr>
                </a:solidFill>
              </a:defRPr>
            </a:lvl2pPr>
            <a:lvl3pPr marL="1028700" indent="0">
              <a:buNone/>
              <a:defRPr sz="1800">
                <a:solidFill>
                  <a:schemeClr val="tx1">
                    <a:tint val="75000"/>
                  </a:schemeClr>
                </a:solidFill>
              </a:defRPr>
            </a:lvl3pPr>
            <a:lvl4pPr marL="1543050" indent="0">
              <a:buNone/>
              <a:defRPr sz="1600">
                <a:solidFill>
                  <a:schemeClr val="tx1">
                    <a:tint val="75000"/>
                  </a:schemeClr>
                </a:solidFill>
              </a:defRPr>
            </a:lvl4pPr>
            <a:lvl5pPr marL="2057400" indent="0">
              <a:buNone/>
              <a:defRPr sz="1600">
                <a:solidFill>
                  <a:schemeClr val="tx1">
                    <a:tint val="75000"/>
                  </a:schemeClr>
                </a:solidFill>
              </a:defRPr>
            </a:lvl5pPr>
            <a:lvl6pPr marL="2571750" indent="0">
              <a:buNone/>
              <a:defRPr sz="1600">
                <a:solidFill>
                  <a:schemeClr val="tx1">
                    <a:tint val="75000"/>
                  </a:schemeClr>
                </a:solidFill>
              </a:defRPr>
            </a:lvl6pPr>
            <a:lvl7pPr marL="3086100" indent="0">
              <a:buNone/>
              <a:defRPr sz="1600">
                <a:solidFill>
                  <a:schemeClr val="tx1">
                    <a:tint val="75000"/>
                  </a:schemeClr>
                </a:solidFill>
              </a:defRPr>
            </a:lvl7pPr>
            <a:lvl8pPr marL="3600450" indent="0">
              <a:buNone/>
              <a:defRPr sz="1600">
                <a:solidFill>
                  <a:schemeClr val="tx1">
                    <a:tint val="75000"/>
                  </a:schemeClr>
                </a:solidFill>
              </a:defRPr>
            </a:lvl8pPr>
            <a:lvl9pPr marL="41148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C45B9599-7A12-44A7-A516-35A4A0080F38}" type="datetimeFigureOut">
              <a:rPr lang="en-US"/>
              <a:pPr>
                <a:defRPr/>
              </a:pPr>
              <a:t>8/9/2018</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76A47776-89AF-48FD-8EC2-E361B5B2722F}" type="slidenum">
              <a:rPr lang="en-US"/>
              <a:pPr>
                <a:defRPr/>
              </a:pPr>
              <a:t>‹#›</a:t>
            </a:fld>
            <a:endParaRPr lang="en-US"/>
          </a:p>
        </p:txBody>
      </p:sp>
    </p:spTree>
    <p:extLst>
      <p:ext uri="{BB962C8B-B14F-4D97-AF65-F5344CB8AC3E}">
        <p14:creationId xmlns:p14="http://schemas.microsoft.com/office/powerpoint/2010/main" val="35173630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833014"/>
            <a:ext cx="109728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61523ACF-053A-4727-8A31-39E7897AB39E}" type="datetimeFigureOut">
              <a:rPr lang="en-US"/>
              <a:pPr>
                <a:defRPr/>
              </a:pPr>
              <a:t>8/9/2018</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DFA9B091-EC47-4FF7-8D87-8FC5DC57DAE3}" type="slidenum">
              <a:rPr lang="en-US"/>
              <a:pPr>
                <a:defRPr/>
              </a:pPr>
              <a:t>‹#›</a:t>
            </a:fld>
            <a:endParaRPr lang="en-US"/>
          </a:p>
        </p:txBody>
      </p:sp>
    </p:spTree>
    <p:extLst>
      <p:ext uri="{BB962C8B-B14F-4D97-AF65-F5344CB8AC3E}">
        <p14:creationId xmlns:p14="http://schemas.microsoft.com/office/powerpoint/2010/main" val="24952712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8621" y="1443836"/>
            <a:ext cx="10972800" cy="532180"/>
          </a:xfrm>
        </p:spPr>
        <p:txBody>
          <a:bodyPr>
            <a:normAutofit/>
          </a:bodyPr>
          <a:lstStyle>
            <a:lvl1pPr algn="r">
              <a:defRPr sz="4100">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98620" y="2035612"/>
            <a:ext cx="5386917" cy="639762"/>
          </a:xfrm>
        </p:spPr>
        <p:txBody>
          <a:bodyPr anchor="b"/>
          <a:lstStyle>
            <a:lvl1pPr marL="0" indent="0">
              <a:buNone/>
              <a:defRPr sz="2700" b="1">
                <a:solidFill>
                  <a:schemeClr val="bg1">
                    <a:lumMod val="95000"/>
                  </a:schemeClr>
                </a:solidFill>
              </a:defRPr>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n-US" dirty="0" smtClean="0"/>
              <a:t>Click to edit Master text styles</a:t>
            </a:r>
          </a:p>
        </p:txBody>
      </p:sp>
      <p:sp>
        <p:nvSpPr>
          <p:cNvPr id="4" name="Content Placeholder 3"/>
          <p:cNvSpPr>
            <a:spLocks noGrp="1"/>
          </p:cNvSpPr>
          <p:nvPr>
            <p:ph sz="half" idx="2"/>
          </p:nvPr>
        </p:nvSpPr>
        <p:spPr>
          <a:xfrm>
            <a:off x="598620" y="2665476"/>
            <a:ext cx="5386917" cy="3035058"/>
          </a:xfrm>
        </p:spPr>
        <p:txBody>
          <a:bodyPr/>
          <a:lstStyle>
            <a:lvl1pPr>
              <a:defRPr sz="2700">
                <a:solidFill>
                  <a:schemeClr val="bg1">
                    <a:lumMod val="95000"/>
                  </a:schemeClr>
                </a:solidFill>
              </a:defRPr>
            </a:lvl1pPr>
            <a:lvl2pPr>
              <a:defRPr sz="2300">
                <a:solidFill>
                  <a:schemeClr val="bg1">
                    <a:lumMod val="95000"/>
                  </a:schemeClr>
                </a:solidFill>
              </a:defRPr>
            </a:lvl2pPr>
            <a:lvl3pPr>
              <a:defRPr sz="20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82388" y="2035612"/>
            <a:ext cx="5389034" cy="639762"/>
          </a:xfrm>
        </p:spPr>
        <p:txBody>
          <a:bodyPr anchor="b"/>
          <a:lstStyle>
            <a:lvl1pPr marL="0" indent="0">
              <a:buNone/>
              <a:defRPr sz="2700" b="1">
                <a:solidFill>
                  <a:schemeClr val="bg1">
                    <a:lumMod val="95000"/>
                  </a:schemeClr>
                </a:solidFill>
              </a:defRPr>
            </a:lvl1pPr>
            <a:lvl2pPr marL="514350" indent="0">
              <a:buNone/>
              <a:defRPr sz="2300" b="1"/>
            </a:lvl2pPr>
            <a:lvl3pPr marL="1028700" indent="0">
              <a:buNone/>
              <a:defRPr sz="2000"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en-US" dirty="0" smtClean="0"/>
              <a:t>Click to edit Master text styles</a:t>
            </a:r>
          </a:p>
        </p:txBody>
      </p:sp>
      <p:sp>
        <p:nvSpPr>
          <p:cNvPr id="6" name="Content Placeholder 5"/>
          <p:cNvSpPr>
            <a:spLocks noGrp="1"/>
          </p:cNvSpPr>
          <p:nvPr>
            <p:ph sz="quarter" idx="4"/>
          </p:nvPr>
        </p:nvSpPr>
        <p:spPr>
          <a:xfrm>
            <a:off x="6182388" y="2665476"/>
            <a:ext cx="5389034" cy="3035058"/>
          </a:xfrm>
        </p:spPr>
        <p:txBody>
          <a:bodyPr/>
          <a:lstStyle>
            <a:lvl1pPr>
              <a:defRPr sz="2700">
                <a:solidFill>
                  <a:schemeClr val="bg1">
                    <a:lumMod val="95000"/>
                  </a:schemeClr>
                </a:solidFill>
              </a:defRPr>
            </a:lvl1pPr>
            <a:lvl2pPr>
              <a:defRPr sz="2300">
                <a:solidFill>
                  <a:schemeClr val="bg1">
                    <a:lumMod val="95000"/>
                  </a:schemeClr>
                </a:solidFill>
              </a:defRPr>
            </a:lvl2pPr>
            <a:lvl3pPr>
              <a:defRPr sz="2000">
                <a:solidFill>
                  <a:schemeClr val="bg1">
                    <a:lumMod val="95000"/>
                  </a:schemeClr>
                </a:solidFill>
              </a:defRPr>
            </a:lvl3pPr>
            <a:lvl4pPr>
              <a:defRPr sz="1800">
                <a:solidFill>
                  <a:schemeClr val="bg1">
                    <a:lumMod val="95000"/>
                  </a:schemeClr>
                </a:solidFill>
              </a:defRPr>
            </a:lvl4pPr>
            <a:lvl5pPr>
              <a:defRPr sz="1800">
                <a:solidFill>
                  <a:schemeClr val="bg1">
                    <a:lumMod val="9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7610FF23-47B5-4578-B8D9-020B9201B0A6}" type="datetimeFigureOut">
              <a:rPr lang="en-US"/>
              <a:pPr>
                <a:defRPr/>
              </a:pPr>
              <a:t>8/9/2018</a:t>
            </a:fld>
            <a:endParaRPr lang="en-US"/>
          </a:p>
        </p:txBody>
      </p:sp>
      <p:sp>
        <p:nvSpPr>
          <p:cNvPr id="8" name="Footer Placeholder 7"/>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793921D2-C6FF-4EC5-8CD1-D3432C4CD06E}" type="slidenum">
              <a:rPr lang="en-US"/>
              <a:pPr>
                <a:defRPr/>
              </a:pPr>
              <a:t>‹#›</a:t>
            </a:fld>
            <a:endParaRPr lang="en-US"/>
          </a:p>
        </p:txBody>
      </p:sp>
    </p:spTree>
    <p:extLst>
      <p:ext uri="{BB962C8B-B14F-4D97-AF65-F5344CB8AC3E}">
        <p14:creationId xmlns:p14="http://schemas.microsoft.com/office/powerpoint/2010/main" val="16687633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842B2F60-0A3F-47D5-9636-7F15A159A84A}" type="datetimeFigureOut">
              <a:rPr lang="en-US"/>
              <a:pPr>
                <a:defRPr/>
              </a:pPr>
              <a:t>8/9/2018</a:t>
            </a:fld>
            <a:endParaRPr lang="en-US"/>
          </a:p>
        </p:txBody>
      </p:sp>
      <p:sp>
        <p:nvSpPr>
          <p:cNvPr id="4" name="Footer Placeholder 3"/>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F03DDA19-40FB-42A8-8586-099B00EF3CBC}" type="slidenum">
              <a:rPr lang="en-US"/>
              <a:pPr>
                <a:defRPr/>
              </a:pPr>
              <a:t>‹#›</a:t>
            </a:fld>
            <a:endParaRPr lang="en-US"/>
          </a:p>
        </p:txBody>
      </p:sp>
    </p:spTree>
    <p:extLst>
      <p:ext uri="{BB962C8B-B14F-4D97-AF65-F5344CB8AC3E}">
        <p14:creationId xmlns:p14="http://schemas.microsoft.com/office/powerpoint/2010/main" val="3293467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D55CE6-E85A-4029-84AB-51F391B1BAC5}" type="datetimeFigureOut">
              <a:rPr lang="en-US" smtClean="0"/>
              <a:pPr/>
              <a:t>8/9/2018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935231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ECC8AA7C-3654-4F14-BDA0-28A5649537CA}" type="datetimeFigureOut">
              <a:rPr lang="en-US"/>
              <a:pPr>
                <a:defRPr/>
              </a:pPr>
              <a:t>8/9/2018</a:t>
            </a:fld>
            <a:endParaRPr lang="en-US"/>
          </a:p>
        </p:txBody>
      </p:sp>
      <p:sp>
        <p:nvSpPr>
          <p:cNvPr id="3" name="Footer Placeholder 2"/>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2677153A-EBCC-41AC-9552-29C219C589FE}" type="slidenum">
              <a:rPr lang="en-US"/>
              <a:pPr>
                <a:defRPr/>
              </a:pPr>
              <a:t>‹#›</a:t>
            </a:fld>
            <a:endParaRPr lang="en-US"/>
          </a:p>
        </p:txBody>
      </p:sp>
    </p:spTree>
    <p:extLst>
      <p:ext uri="{BB962C8B-B14F-4D97-AF65-F5344CB8AC3E}">
        <p14:creationId xmlns:p14="http://schemas.microsoft.com/office/powerpoint/2010/main" val="33109595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766734" y="273051"/>
            <a:ext cx="6815667" cy="5853113"/>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13625901-BD4A-4DF5-8A3E-76464EF0B4FE}" type="datetimeFigureOut">
              <a:rPr lang="en-US"/>
              <a:pPr>
                <a:defRPr/>
              </a:pPr>
              <a:t>8/9/2018</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826EF8C9-4120-4D83-B04C-D9AA91795E6F}" type="slidenum">
              <a:rPr lang="en-US"/>
              <a:pPr>
                <a:defRPr/>
              </a:pPr>
              <a:t>‹#›</a:t>
            </a:fld>
            <a:endParaRPr lang="en-US"/>
          </a:p>
        </p:txBody>
      </p:sp>
    </p:spTree>
    <p:extLst>
      <p:ext uri="{BB962C8B-B14F-4D97-AF65-F5344CB8AC3E}">
        <p14:creationId xmlns:p14="http://schemas.microsoft.com/office/powerpoint/2010/main" val="20946427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600"/>
            </a:lvl1pPr>
            <a:lvl2pPr marL="514350" indent="0">
              <a:buNone/>
              <a:defRPr sz="3200"/>
            </a:lvl2pPr>
            <a:lvl3pPr marL="1028700" indent="0">
              <a:buNone/>
              <a:defRPr sz="2700"/>
            </a:lvl3pPr>
            <a:lvl4pPr marL="1543050" indent="0">
              <a:buNone/>
              <a:defRPr sz="2300"/>
            </a:lvl4pPr>
            <a:lvl5pPr marL="2057400" indent="0">
              <a:buNone/>
              <a:defRPr sz="2300"/>
            </a:lvl5pPr>
            <a:lvl6pPr marL="2571750" indent="0">
              <a:buNone/>
              <a:defRPr sz="2300"/>
            </a:lvl6pPr>
            <a:lvl7pPr marL="3086100" indent="0">
              <a:buNone/>
              <a:defRPr sz="2300"/>
            </a:lvl7pPr>
            <a:lvl8pPr marL="3600450" indent="0">
              <a:buNone/>
              <a:defRPr sz="2300"/>
            </a:lvl8pPr>
            <a:lvl9pPr marL="4114800" indent="0">
              <a:buNone/>
              <a:defRPr sz="2300"/>
            </a:lvl9pPr>
          </a:lstStyle>
          <a:p>
            <a:pPr lvl="0"/>
            <a:endParaRPr lang="en-US" noProof="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600"/>
            </a:lvl1pPr>
            <a:lvl2pPr marL="514350" indent="0">
              <a:buNone/>
              <a:defRPr sz="1400"/>
            </a:lvl2pPr>
            <a:lvl3pPr marL="1028700" indent="0">
              <a:buNone/>
              <a:defRPr sz="1100"/>
            </a:lvl3pPr>
            <a:lvl4pPr marL="1543050" indent="0">
              <a:buNone/>
              <a:defRPr sz="1000"/>
            </a:lvl4pPr>
            <a:lvl5pPr marL="2057400" indent="0">
              <a:buNone/>
              <a:defRPr sz="1000"/>
            </a:lvl5pPr>
            <a:lvl6pPr marL="2571750" indent="0">
              <a:buNone/>
              <a:defRPr sz="1000"/>
            </a:lvl6pPr>
            <a:lvl7pPr marL="3086100" indent="0">
              <a:buNone/>
              <a:defRPr sz="1000"/>
            </a:lvl7pPr>
            <a:lvl8pPr marL="3600450" indent="0">
              <a:buNone/>
              <a:defRPr sz="1000"/>
            </a:lvl8pPr>
            <a:lvl9pPr marL="41148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7F751921-EC15-483E-91B2-08F7921CEFD2}" type="datetimeFigureOut">
              <a:rPr lang="en-US"/>
              <a:pPr>
                <a:defRPr/>
              </a:pPr>
              <a:t>8/9/2018</a:t>
            </a:fld>
            <a:endParaRPr lang="en-US"/>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DD3CB07A-6DAA-4193-9AD2-4F206FF3A806}" type="slidenum">
              <a:rPr lang="en-US"/>
              <a:pPr>
                <a:defRPr/>
              </a:pPr>
              <a:t>‹#›</a:t>
            </a:fld>
            <a:endParaRPr lang="en-US"/>
          </a:p>
        </p:txBody>
      </p:sp>
    </p:spTree>
    <p:extLst>
      <p:ext uri="{BB962C8B-B14F-4D97-AF65-F5344CB8AC3E}">
        <p14:creationId xmlns:p14="http://schemas.microsoft.com/office/powerpoint/2010/main" val="37023369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F1FB110E-5771-4725-806C-25CECF1EAF2C}" type="datetimeFigureOut">
              <a:rPr lang="en-US"/>
              <a:pPr>
                <a:defRPr/>
              </a:pPr>
              <a:t>8/9/2018</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A54CBB8D-F67A-4F25-94EE-F65FEECAC2A5}" type="slidenum">
              <a:rPr lang="en-US"/>
              <a:pPr>
                <a:defRPr/>
              </a:pPr>
              <a:t>‹#›</a:t>
            </a:fld>
            <a:endParaRPr lang="en-US"/>
          </a:p>
        </p:txBody>
      </p:sp>
    </p:spTree>
    <p:extLst>
      <p:ext uri="{BB962C8B-B14F-4D97-AF65-F5344CB8AC3E}">
        <p14:creationId xmlns:p14="http://schemas.microsoft.com/office/powerpoint/2010/main" val="36575020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Arial" charset="0"/>
                <a:cs typeface="Arial" charset="0"/>
              </a:defRPr>
            </a:lvl1pPr>
          </a:lstStyle>
          <a:p>
            <a:pPr>
              <a:defRPr/>
            </a:pPr>
            <a:fld id="{0C143D32-7A42-46C4-BC59-12B754E860DA}" type="datetimeFigureOut">
              <a:rPr lang="en-US"/>
              <a:pPr>
                <a:defRPr/>
              </a:pPr>
              <a:t>8/9/2018</a:t>
            </a:fld>
            <a:endParaRPr 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Arial" charset="0"/>
                <a:cs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Arial" charset="0"/>
                <a:cs typeface="Arial" charset="0"/>
              </a:defRPr>
            </a:lvl1pPr>
          </a:lstStyle>
          <a:p>
            <a:pPr>
              <a:defRPr/>
            </a:pPr>
            <a:fld id="{B838A7D3-0515-440D-BE7F-13A44AB24956}" type="slidenum">
              <a:rPr lang="en-US"/>
              <a:pPr>
                <a:defRPr/>
              </a:pPr>
              <a:t>‹#›</a:t>
            </a:fld>
            <a:endParaRPr lang="en-US"/>
          </a:p>
        </p:txBody>
      </p:sp>
    </p:spTree>
    <p:extLst>
      <p:ext uri="{BB962C8B-B14F-4D97-AF65-F5344CB8AC3E}">
        <p14:creationId xmlns:p14="http://schemas.microsoft.com/office/powerpoint/2010/main" val="463744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D55CE6-E85A-4029-84AB-51F391B1BAC5}"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30722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91"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91" y="2505076"/>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6"/>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D55CE6-E85A-4029-84AB-51F391B1BAC5}" type="datetimeFigureOut">
              <a:rPr lang="en-US" smtClean="0"/>
              <a:pPr/>
              <a:t>8/9/2018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2314850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D55CE6-E85A-4029-84AB-51F391B1BAC5}" type="datetimeFigureOut">
              <a:rPr lang="en-US" smtClean="0"/>
              <a:pPr/>
              <a:t>8/9/2018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2772427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D55CE6-E85A-4029-84AB-51F391B1BAC5}" type="datetimeFigureOut">
              <a:rPr lang="en-US" smtClean="0"/>
              <a:pPr/>
              <a:t>8/9/2018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188368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90"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D55CE6-E85A-4029-84AB-51F391B1BAC5}"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28645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90" y="987428"/>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D55CE6-E85A-4029-84AB-51F391B1BAC5}" type="datetimeFigureOut">
              <a:rPr lang="en-US" smtClean="0"/>
              <a:pPr/>
              <a:t>8/9/2018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04882-F068-44ED-ABBE-A016BDACB6FF}" type="slidenum">
              <a:rPr lang="en-US" smtClean="0"/>
              <a:pPr/>
              <a:t>‹#›</a:t>
            </a:fld>
            <a:endParaRPr lang="en-US"/>
          </a:p>
        </p:txBody>
      </p:sp>
    </p:spTree>
    <p:extLst>
      <p:ext uri="{BB962C8B-B14F-4D97-AF65-F5344CB8AC3E}">
        <p14:creationId xmlns:p14="http://schemas.microsoft.com/office/powerpoint/2010/main" val="2593457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55CE6-E85A-4029-84AB-51F391B1BAC5}" type="datetimeFigureOut">
              <a:rPr lang="en-US" smtClean="0"/>
              <a:pPr/>
              <a:t>8/9/2018</a:t>
            </a:fld>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04882-F068-44ED-ABBE-A016BDACB6FF}" type="slidenum">
              <a:rPr lang="en-US" smtClean="0"/>
              <a:pPr/>
              <a:t>‹#›</a:t>
            </a:fld>
            <a:endParaRPr lang="en-US"/>
          </a:p>
        </p:txBody>
      </p:sp>
    </p:spTree>
    <p:extLst>
      <p:ext uri="{BB962C8B-B14F-4D97-AF65-F5344CB8AC3E}">
        <p14:creationId xmlns:p14="http://schemas.microsoft.com/office/powerpoint/2010/main" val="17117113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1"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1"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1"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8/9/2018</a:t>
            </a:fld>
            <a:endParaRPr lang="en-US">
              <a:solidFill>
                <a:prstClr val="black">
                  <a:tint val="75000"/>
                </a:prstClr>
              </a:solidFill>
            </a:endParaRPr>
          </a:p>
        </p:txBody>
      </p:sp>
      <p:sp>
        <p:nvSpPr>
          <p:cNvPr id="5" name="Footer Placeholder 4"/>
          <p:cNvSpPr>
            <a:spLocks noGrp="1"/>
          </p:cNvSpPr>
          <p:nvPr>
            <p:ph type="ftr" sz="quarter" idx="3"/>
          </p:nvPr>
        </p:nvSpPr>
        <p:spPr>
          <a:xfrm>
            <a:off x="4165601" y="6356353"/>
            <a:ext cx="386080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1"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45971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609242" y="275167"/>
            <a:ext cx="1097351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2870" tIns="51435" rIns="102870" bIns="51435"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609242" y="1599596"/>
            <a:ext cx="10973517" cy="4526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2870" tIns="51435" rIns="102870" bIns="5143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242" y="6356048"/>
            <a:ext cx="2845517" cy="365881"/>
          </a:xfrm>
          <a:prstGeom prst="rect">
            <a:avLst/>
          </a:prstGeom>
        </p:spPr>
        <p:txBody>
          <a:bodyPr vert="horz" lIns="102870" tIns="51435" rIns="102870" bIns="51435" rtlCol="0" anchor="ctr"/>
          <a:lstStyle>
            <a:lvl1pPr algn="l" defTabSz="1028700" fontAlgn="auto">
              <a:spcBef>
                <a:spcPts val="0"/>
              </a:spcBef>
              <a:spcAft>
                <a:spcPts val="0"/>
              </a:spcAft>
              <a:defRPr sz="1400" smtClean="0">
                <a:solidFill>
                  <a:prstClr val="black">
                    <a:tint val="75000"/>
                  </a:prstClr>
                </a:solidFill>
                <a:latin typeface="Calibri"/>
                <a:cs typeface="+mn-cs"/>
              </a:defRPr>
            </a:lvl1pPr>
          </a:lstStyle>
          <a:p>
            <a:pPr>
              <a:defRPr/>
            </a:pPr>
            <a:fld id="{B2EDF1AC-5A4C-4879-BF0E-57D7906BF291}" type="datetimeFigureOut">
              <a:rPr lang="en-US"/>
              <a:pPr>
                <a:defRPr/>
              </a:pPr>
              <a:t>8/9/2018</a:t>
            </a:fld>
            <a:endParaRPr lang="en-US"/>
          </a:p>
        </p:txBody>
      </p:sp>
      <p:sp>
        <p:nvSpPr>
          <p:cNvPr id="5" name="Footer Placeholder 4"/>
          <p:cNvSpPr>
            <a:spLocks noGrp="1"/>
          </p:cNvSpPr>
          <p:nvPr>
            <p:ph type="ftr" sz="quarter" idx="3"/>
          </p:nvPr>
        </p:nvSpPr>
        <p:spPr>
          <a:xfrm>
            <a:off x="4166139" y="6356048"/>
            <a:ext cx="3859725" cy="365881"/>
          </a:xfrm>
          <a:prstGeom prst="rect">
            <a:avLst/>
          </a:prstGeom>
        </p:spPr>
        <p:txBody>
          <a:bodyPr vert="horz" lIns="102870" tIns="51435" rIns="102870" bIns="51435" rtlCol="0" anchor="ctr"/>
          <a:lstStyle>
            <a:lvl1pPr algn="ctr" defTabSz="1028700" fontAlgn="auto">
              <a:spcBef>
                <a:spcPts val="0"/>
              </a:spcBef>
              <a:spcAft>
                <a:spcPts val="0"/>
              </a:spcAft>
              <a:defRPr sz="14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8737242" y="6356048"/>
            <a:ext cx="2845517" cy="365881"/>
          </a:xfrm>
          <a:prstGeom prst="rect">
            <a:avLst/>
          </a:prstGeom>
        </p:spPr>
        <p:txBody>
          <a:bodyPr vert="horz" lIns="102870" tIns="51435" rIns="102870" bIns="51435" rtlCol="0" anchor="ctr"/>
          <a:lstStyle>
            <a:lvl1pPr algn="r" defTabSz="1028700" fontAlgn="auto">
              <a:spcBef>
                <a:spcPts val="0"/>
              </a:spcBef>
              <a:spcAft>
                <a:spcPts val="0"/>
              </a:spcAft>
              <a:defRPr sz="1400" smtClean="0">
                <a:solidFill>
                  <a:prstClr val="black">
                    <a:tint val="75000"/>
                  </a:prstClr>
                </a:solidFill>
                <a:latin typeface="Calibri"/>
                <a:cs typeface="+mn-cs"/>
              </a:defRPr>
            </a:lvl1pPr>
          </a:lstStyle>
          <a:p>
            <a:pPr>
              <a:defRPr/>
            </a:pPr>
            <a:fld id="{2333DECB-AC97-4A73-A723-9B41004C79E7}" type="slidenum">
              <a:rPr lang="en-US"/>
              <a:pPr>
                <a:defRPr/>
              </a:pPr>
              <a:t>‹#›</a:t>
            </a:fld>
            <a:endParaRPr lang="en-US"/>
          </a:p>
        </p:txBody>
      </p:sp>
    </p:spTree>
    <p:extLst>
      <p:ext uri="{BB962C8B-B14F-4D97-AF65-F5344CB8AC3E}">
        <p14:creationId xmlns:p14="http://schemas.microsoft.com/office/powerpoint/2010/main" val="5280134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defTabSz="1028700" rtl="0" fontAlgn="base">
        <a:spcBef>
          <a:spcPct val="0"/>
        </a:spcBef>
        <a:spcAft>
          <a:spcPct val="0"/>
        </a:spcAft>
        <a:defRPr sz="5000" kern="1200">
          <a:solidFill>
            <a:schemeClr val="tx1"/>
          </a:solidFill>
          <a:latin typeface="+mj-lt"/>
          <a:ea typeface="+mj-ea"/>
          <a:cs typeface="+mj-cs"/>
        </a:defRPr>
      </a:lvl1pPr>
      <a:lvl2pPr algn="ctr" defTabSz="1028700" rtl="0" fontAlgn="base">
        <a:spcBef>
          <a:spcPct val="0"/>
        </a:spcBef>
        <a:spcAft>
          <a:spcPct val="0"/>
        </a:spcAft>
        <a:defRPr sz="5000">
          <a:solidFill>
            <a:schemeClr val="tx1"/>
          </a:solidFill>
          <a:latin typeface="Calibri" pitchFamily="34" charset="0"/>
        </a:defRPr>
      </a:lvl2pPr>
      <a:lvl3pPr algn="ctr" defTabSz="1028700" rtl="0" fontAlgn="base">
        <a:spcBef>
          <a:spcPct val="0"/>
        </a:spcBef>
        <a:spcAft>
          <a:spcPct val="0"/>
        </a:spcAft>
        <a:defRPr sz="5000">
          <a:solidFill>
            <a:schemeClr val="tx1"/>
          </a:solidFill>
          <a:latin typeface="Calibri" pitchFamily="34" charset="0"/>
        </a:defRPr>
      </a:lvl3pPr>
      <a:lvl4pPr algn="ctr" defTabSz="1028700" rtl="0" fontAlgn="base">
        <a:spcBef>
          <a:spcPct val="0"/>
        </a:spcBef>
        <a:spcAft>
          <a:spcPct val="0"/>
        </a:spcAft>
        <a:defRPr sz="5000">
          <a:solidFill>
            <a:schemeClr val="tx1"/>
          </a:solidFill>
          <a:latin typeface="Calibri" pitchFamily="34" charset="0"/>
        </a:defRPr>
      </a:lvl4pPr>
      <a:lvl5pPr algn="ctr" defTabSz="1028700" rtl="0" fontAlgn="base">
        <a:spcBef>
          <a:spcPct val="0"/>
        </a:spcBef>
        <a:spcAft>
          <a:spcPct val="0"/>
        </a:spcAft>
        <a:defRPr sz="5000">
          <a:solidFill>
            <a:schemeClr val="tx1"/>
          </a:solidFill>
          <a:latin typeface="Calibri" pitchFamily="34" charset="0"/>
        </a:defRPr>
      </a:lvl5pPr>
      <a:lvl6pPr marL="457200" algn="ctr" defTabSz="1028700" rtl="0" fontAlgn="base">
        <a:spcBef>
          <a:spcPct val="0"/>
        </a:spcBef>
        <a:spcAft>
          <a:spcPct val="0"/>
        </a:spcAft>
        <a:defRPr sz="5000">
          <a:solidFill>
            <a:schemeClr val="tx1"/>
          </a:solidFill>
          <a:latin typeface="Calibri" pitchFamily="34" charset="0"/>
        </a:defRPr>
      </a:lvl6pPr>
      <a:lvl7pPr marL="914400" algn="ctr" defTabSz="1028700" rtl="0" fontAlgn="base">
        <a:spcBef>
          <a:spcPct val="0"/>
        </a:spcBef>
        <a:spcAft>
          <a:spcPct val="0"/>
        </a:spcAft>
        <a:defRPr sz="5000">
          <a:solidFill>
            <a:schemeClr val="tx1"/>
          </a:solidFill>
          <a:latin typeface="Calibri" pitchFamily="34" charset="0"/>
        </a:defRPr>
      </a:lvl7pPr>
      <a:lvl8pPr marL="1371600" algn="ctr" defTabSz="1028700" rtl="0" fontAlgn="base">
        <a:spcBef>
          <a:spcPct val="0"/>
        </a:spcBef>
        <a:spcAft>
          <a:spcPct val="0"/>
        </a:spcAft>
        <a:defRPr sz="5000">
          <a:solidFill>
            <a:schemeClr val="tx1"/>
          </a:solidFill>
          <a:latin typeface="Calibri" pitchFamily="34" charset="0"/>
        </a:defRPr>
      </a:lvl8pPr>
      <a:lvl9pPr marL="1828800" algn="ctr" defTabSz="1028700" rtl="0" fontAlgn="base">
        <a:spcBef>
          <a:spcPct val="0"/>
        </a:spcBef>
        <a:spcAft>
          <a:spcPct val="0"/>
        </a:spcAft>
        <a:defRPr sz="5000">
          <a:solidFill>
            <a:schemeClr val="tx1"/>
          </a:solidFill>
          <a:latin typeface="Calibri" pitchFamily="34" charset="0"/>
        </a:defRPr>
      </a:lvl9pPr>
    </p:titleStyle>
    <p:bodyStyle>
      <a:lvl1pPr marL="385763" indent="-385763" algn="l" defTabSz="1028700" rtl="0" fontAlgn="base">
        <a:spcBef>
          <a:spcPct val="20000"/>
        </a:spcBef>
        <a:spcAft>
          <a:spcPct val="0"/>
        </a:spcAft>
        <a:buFont typeface="Arial" pitchFamily="34" charset="0"/>
        <a:buChar char="•"/>
        <a:defRPr sz="3600" kern="1200">
          <a:solidFill>
            <a:schemeClr val="tx1"/>
          </a:solidFill>
          <a:latin typeface="+mn-lt"/>
          <a:ea typeface="+mn-ea"/>
          <a:cs typeface="+mn-cs"/>
        </a:defRPr>
      </a:lvl1pPr>
      <a:lvl2pPr marL="835025" indent="-320675" algn="l" defTabSz="1028700" rtl="0" fontAlgn="base">
        <a:spcBef>
          <a:spcPct val="20000"/>
        </a:spcBef>
        <a:spcAft>
          <a:spcPct val="0"/>
        </a:spcAft>
        <a:buFont typeface="Arial" pitchFamily="34" charset="0"/>
        <a:buChar char="–"/>
        <a:defRPr sz="3200" kern="1200">
          <a:solidFill>
            <a:schemeClr val="tx1"/>
          </a:solidFill>
          <a:latin typeface="+mn-lt"/>
          <a:ea typeface="+mn-ea"/>
          <a:cs typeface="+mn-cs"/>
        </a:defRPr>
      </a:lvl2pPr>
      <a:lvl3pPr marL="1285875" indent="-257175" algn="l" defTabSz="1028700" rtl="0" fontAlgn="base">
        <a:spcBef>
          <a:spcPct val="20000"/>
        </a:spcBef>
        <a:spcAft>
          <a:spcPct val="0"/>
        </a:spcAft>
        <a:buFont typeface="Arial" pitchFamily="34" charset="0"/>
        <a:buChar char="•"/>
        <a:defRPr sz="2700" kern="1200">
          <a:solidFill>
            <a:schemeClr val="tx1"/>
          </a:solidFill>
          <a:latin typeface="+mn-lt"/>
          <a:ea typeface="+mn-ea"/>
          <a:cs typeface="+mn-cs"/>
        </a:defRPr>
      </a:lvl3pPr>
      <a:lvl4pPr marL="1800225" indent="-257175" algn="l" defTabSz="1028700" rtl="0" fontAlgn="base">
        <a:spcBef>
          <a:spcPct val="20000"/>
        </a:spcBef>
        <a:spcAft>
          <a:spcPct val="0"/>
        </a:spcAft>
        <a:buFont typeface="Arial" pitchFamily="34" charset="0"/>
        <a:buChar char="–"/>
        <a:defRPr sz="2300" kern="1200">
          <a:solidFill>
            <a:schemeClr val="tx1"/>
          </a:solidFill>
          <a:latin typeface="+mn-lt"/>
          <a:ea typeface="+mn-ea"/>
          <a:cs typeface="+mn-cs"/>
        </a:defRPr>
      </a:lvl4pPr>
      <a:lvl5pPr marL="2314575" indent="-257175" algn="l" defTabSz="1028700" rtl="0" fontAlgn="base">
        <a:spcBef>
          <a:spcPct val="20000"/>
        </a:spcBef>
        <a:spcAft>
          <a:spcPct val="0"/>
        </a:spcAft>
        <a:buFont typeface="Arial" pitchFamily="34" charset="0"/>
        <a:buChar char="»"/>
        <a:defRPr sz="2300" kern="1200">
          <a:solidFill>
            <a:schemeClr val="tx1"/>
          </a:solidFill>
          <a:latin typeface="+mn-lt"/>
          <a:ea typeface="+mn-ea"/>
          <a:cs typeface="+mn-cs"/>
        </a:defRPr>
      </a:lvl5pPr>
      <a:lvl6pPr marL="282892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28700" rtl="0" eaLnBrk="1" latinLnBrk="0" hangingPunct="1">
        <a:defRPr sz="2000" kern="1200">
          <a:solidFill>
            <a:schemeClr val="tx1"/>
          </a:solidFill>
          <a:latin typeface="+mn-lt"/>
          <a:ea typeface="+mn-ea"/>
          <a:cs typeface="+mn-cs"/>
        </a:defRPr>
      </a:lvl1pPr>
      <a:lvl2pPr marL="514350" algn="l" defTabSz="1028700" rtl="0" eaLnBrk="1" latinLnBrk="0" hangingPunct="1">
        <a:defRPr sz="2000" kern="1200">
          <a:solidFill>
            <a:schemeClr val="tx1"/>
          </a:solidFill>
          <a:latin typeface="+mn-lt"/>
          <a:ea typeface="+mn-ea"/>
          <a:cs typeface="+mn-cs"/>
        </a:defRPr>
      </a:lvl2pPr>
      <a:lvl3pPr marL="1028700" algn="l" defTabSz="1028700" rtl="0" eaLnBrk="1" latinLnBrk="0" hangingPunct="1">
        <a:defRPr sz="2000" kern="1200">
          <a:solidFill>
            <a:schemeClr val="tx1"/>
          </a:solidFill>
          <a:latin typeface="+mn-lt"/>
          <a:ea typeface="+mn-ea"/>
          <a:cs typeface="+mn-cs"/>
        </a:defRPr>
      </a:lvl3pPr>
      <a:lvl4pPr marL="1543050" algn="l" defTabSz="1028700" rtl="0" eaLnBrk="1" latinLnBrk="0" hangingPunct="1">
        <a:defRPr sz="2000" kern="1200">
          <a:solidFill>
            <a:schemeClr val="tx1"/>
          </a:solidFill>
          <a:latin typeface="+mn-lt"/>
          <a:ea typeface="+mn-ea"/>
          <a:cs typeface="+mn-cs"/>
        </a:defRPr>
      </a:lvl4pPr>
      <a:lvl5pPr marL="2057400" algn="l" defTabSz="1028700" rtl="0" eaLnBrk="1" latinLnBrk="0" hangingPunct="1">
        <a:defRPr sz="2000" kern="1200">
          <a:solidFill>
            <a:schemeClr val="tx1"/>
          </a:solidFill>
          <a:latin typeface="+mn-lt"/>
          <a:ea typeface="+mn-ea"/>
          <a:cs typeface="+mn-cs"/>
        </a:defRPr>
      </a:lvl5pPr>
      <a:lvl6pPr marL="2571750" algn="l" defTabSz="1028700" rtl="0" eaLnBrk="1" latinLnBrk="0" hangingPunct="1">
        <a:defRPr sz="2000" kern="1200">
          <a:solidFill>
            <a:schemeClr val="tx1"/>
          </a:solidFill>
          <a:latin typeface="+mn-lt"/>
          <a:ea typeface="+mn-ea"/>
          <a:cs typeface="+mn-cs"/>
        </a:defRPr>
      </a:lvl6pPr>
      <a:lvl7pPr marL="3086100" algn="l" defTabSz="1028700" rtl="0" eaLnBrk="1" latinLnBrk="0" hangingPunct="1">
        <a:defRPr sz="2000" kern="1200">
          <a:solidFill>
            <a:schemeClr val="tx1"/>
          </a:solidFill>
          <a:latin typeface="+mn-lt"/>
          <a:ea typeface="+mn-ea"/>
          <a:cs typeface="+mn-cs"/>
        </a:defRPr>
      </a:lvl7pPr>
      <a:lvl8pPr marL="3600450" algn="l" defTabSz="1028700" rtl="0" eaLnBrk="1" latinLnBrk="0" hangingPunct="1">
        <a:defRPr sz="2000" kern="1200">
          <a:solidFill>
            <a:schemeClr val="tx1"/>
          </a:solidFill>
          <a:latin typeface="+mn-lt"/>
          <a:ea typeface="+mn-ea"/>
          <a:cs typeface="+mn-cs"/>
        </a:defRPr>
      </a:lvl8pPr>
      <a:lvl9pPr marL="4114800" algn="l" defTabSz="102870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5099" y="1646886"/>
            <a:ext cx="9144001" cy="2387600"/>
          </a:xfrm>
        </p:spPr>
        <p:txBody>
          <a:bodyPr>
            <a:normAutofit fontScale="90000"/>
          </a:bodyPr>
          <a:lstStyle/>
          <a:p>
            <a:r>
              <a:rPr lang="fa-IR" dirty="0">
                <a:cs typeface="B Titr" pitchFamily="2" charset="-78"/>
              </a:rPr>
              <a:t>فصل هشتم : </a:t>
            </a:r>
            <a:r>
              <a:rPr lang="en-US" dirty="0" smtClean="0">
                <a:cs typeface="B Titr" pitchFamily="2" charset="-78"/>
              </a:rPr>
              <a:t/>
            </a:r>
            <a:br>
              <a:rPr lang="en-US" dirty="0" smtClean="0">
                <a:cs typeface="B Titr" pitchFamily="2" charset="-78"/>
              </a:rPr>
            </a:br>
            <a:r>
              <a:rPr lang="fa-IR" dirty="0" smtClean="0">
                <a:cs typeface="B Titr" pitchFamily="2" charset="-78"/>
              </a:rPr>
              <a:t>«</a:t>
            </a:r>
            <a:r>
              <a:rPr lang="fa-IR" dirty="0">
                <a:cs typeface="B Titr" pitchFamily="2" charset="-78"/>
              </a:rPr>
              <a:t>حسابرسی حساب های دریافتنی و اسناد </a:t>
            </a:r>
            <a:r>
              <a:rPr lang="fa-IR" dirty="0" smtClean="0">
                <a:cs typeface="B Titr" pitchFamily="2" charset="-78"/>
              </a:rPr>
              <a:t>دریافتنی و فروش»</a:t>
            </a:r>
            <a:endParaRPr lang="en-US" dirty="0">
              <a:cs typeface="B Titr" pitchFamily="2" charset="-78"/>
            </a:endParaRPr>
          </a:p>
        </p:txBody>
      </p:sp>
      <p:sp>
        <p:nvSpPr>
          <p:cNvPr id="5" name="Rectangle 4"/>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5808376"/>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105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6" name="Rectangle 5"/>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3200" b="1" dirty="0">
                <a:solidFill>
                  <a:schemeClr val="tx1"/>
                </a:solidFill>
                <a:effectLst>
                  <a:outerShdw blurRad="38100" dist="38100" dir="2700000" algn="tl">
                    <a:srgbClr val="000000">
                      <a:alpha val="43137"/>
                    </a:srgbClr>
                  </a:outerShdw>
                </a:effectLst>
                <a:cs typeface="B Nazanin" pitchFamily="2" charset="-78"/>
              </a:rPr>
              <a:t>کنترل های داخلی مناسب در مورد اسناد دریافتنی</a:t>
            </a:r>
            <a:endParaRPr lang="en-US" sz="3200" b="1" dirty="0">
              <a:solidFill>
                <a:schemeClr val="tx1"/>
              </a:solidFill>
              <a:effectLst>
                <a:outerShdw blurRad="38100" dist="38100" dir="2700000" algn="tl">
                  <a:srgbClr val="000000">
                    <a:alpha val="43137"/>
                  </a:srgbClr>
                </a:outerShdw>
              </a:effectLst>
              <a:cs typeface="B Nazanin" pitchFamily="2" charset="-78"/>
            </a:endParaRPr>
          </a:p>
        </p:txBody>
      </p:sp>
      <p:sp>
        <p:nvSpPr>
          <p:cNvPr id="8" name="Rectangle 7"/>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graphicFrame>
        <p:nvGraphicFramePr>
          <p:cNvPr id="13" name="Diagram 12"/>
          <p:cNvGraphicFramePr/>
          <p:nvPr/>
        </p:nvGraphicFramePr>
        <p:xfrm>
          <a:off x="2057400" y="1727199"/>
          <a:ext cx="8128000" cy="4241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4779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181885374"/>
              </p:ext>
            </p:extLst>
          </p:nvPr>
        </p:nvGraphicFramePr>
        <p:xfrm>
          <a:off x="609600" y="1600201"/>
          <a:ext cx="10744200" cy="41318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
        <p:nvSpPr>
          <p:cNvPr id="8" name="Title 1"/>
          <p:cNvSpPr txBox="1">
            <a:spLocks/>
          </p:cNvSpPr>
          <p:nvPr/>
        </p:nvSpPr>
        <p:spPr>
          <a:xfrm>
            <a:off x="838200" y="365129"/>
            <a:ext cx="10515600" cy="132556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fa-IR" dirty="0" smtClean="0">
                <a:cs typeface="B Titr" pitchFamily="2" charset="-78"/>
              </a:rPr>
              <a:t>برنامه ریزی</a:t>
            </a:r>
            <a:endParaRPr lang="en-US" dirty="0">
              <a:cs typeface="B Titr" pitchFamily="2" charset="-78"/>
            </a:endParaRPr>
          </a:p>
        </p:txBody>
      </p:sp>
    </p:spTree>
    <p:extLst>
      <p:ext uri="{BB962C8B-B14F-4D97-AF65-F5344CB8AC3E}">
        <p14:creationId xmlns:p14="http://schemas.microsoft.com/office/powerpoint/2010/main" val="11610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1020"/>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graphicFrame>
        <p:nvGraphicFramePr>
          <p:cNvPr id="10" name="Table 9"/>
          <p:cNvGraphicFramePr>
            <a:graphicFrameLocks noGrp="1"/>
          </p:cNvGraphicFramePr>
          <p:nvPr>
            <p:extLst>
              <p:ext uri="{D42A27DB-BD31-4B8C-83A1-F6EECF244321}">
                <p14:modId xmlns:p14="http://schemas.microsoft.com/office/powerpoint/2010/main" val="1108473871"/>
              </p:ext>
            </p:extLst>
          </p:nvPr>
        </p:nvGraphicFramePr>
        <p:xfrm>
          <a:off x="984250" y="184527"/>
          <a:ext cx="10020299" cy="6240780"/>
        </p:xfrm>
        <a:graphic>
          <a:graphicData uri="http://schemas.openxmlformats.org/drawingml/2006/table">
            <a:tbl>
              <a:tblPr rtl="1" firstRow="1" firstCol="1" bandRow="1">
                <a:tableStyleId>{3C2FFA5D-87B4-456A-9821-1D502468CF0F}</a:tableStyleId>
              </a:tblPr>
              <a:tblGrid>
                <a:gridCol w="7287233">
                  <a:extLst>
                    <a:ext uri="{9D8B030D-6E8A-4147-A177-3AD203B41FA5}">
                      <a16:colId xmlns:a16="http://schemas.microsoft.com/office/drawing/2014/main" val="20000"/>
                    </a:ext>
                  </a:extLst>
                </a:gridCol>
                <a:gridCol w="2733066">
                  <a:extLst>
                    <a:ext uri="{9D8B030D-6E8A-4147-A177-3AD203B41FA5}">
                      <a16:colId xmlns:a16="http://schemas.microsoft.com/office/drawing/2014/main" val="20001"/>
                    </a:ext>
                  </a:extLst>
                </a:gridCol>
              </a:tblGrid>
              <a:tr h="465106">
                <a:tc>
                  <a:txBody>
                    <a:bodyPr/>
                    <a:lstStyle/>
                    <a:p>
                      <a:pPr algn="ctr" rtl="1">
                        <a:lnSpc>
                          <a:spcPct val="150000"/>
                        </a:lnSpc>
                        <a:spcAft>
                          <a:spcPts val="0"/>
                        </a:spcAft>
                      </a:pPr>
                      <a:r>
                        <a:rPr lang="fa-IR" sz="2400" dirty="0">
                          <a:effectLst>
                            <a:outerShdw blurRad="38100" dist="38100" dir="2700000" algn="tl">
                              <a:srgbClr val="000000">
                                <a:alpha val="43137"/>
                              </a:srgbClr>
                            </a:outerShdw>
                          </a:effectLst>
                        </a:rPr>
                        <a:t>آزمون محتوا</a:t>
                      </a:r>
                      <a:endParaRPr lang="en-US" sz="2400" b="1" dirty="0">
                        <a:effectLst>
                          <a:outerShdw blurRad="38100" dist="38100" dir="2700000" algn="tl">
                            <a:srgbClr val="000000">
                              <a:alpha val="43137"/>
                            </a:srgbClr>
                          </a:outerShdw>
                        </a:effectLst>
                        <a:latin typeface="Calibri"/>
                        <a:ea typeface="Calibri"/>
                        <a:cs typeface="B Nazanin" pitchFamily="2" charset="-78"/>
                      </a:endParaRPr>
                    </a:p>
                  </a:txBody>
                  <a:tcPr marL="42383" marR="42383" marT="0" marB="0"/>
                </a:tc>
                <a:tc>
                  <a:txBody>
                    <a:bodyPr/>
                    <a:lstStyle/>
                    <a:p>
                      <a:pPr algn="ctr" rtl="1">
                        <a:lnSpc>
                          <a:spcPct val="150000"/>
                        </a:lnSpc>
                        <a:spcAft>
                          <a:spcPts val="0"/>
                        </a:spcAft>
                      </a:pPr>
                      <a:r>
                        <a:rPr lang="fa-IR" sz="2400" dirty="0">
                          <a:effectLst>
                            <a:outerShdw blurRad="38100" dist="38100" dir="2700000" algn="tl">
                              <a:srgbClr val="000000">
                                <a:alpha val="43137"/>
                              </a:srgbClr>
                            </a:outerShdw>
                          </a:effectLst>
                        </a:rPr>
                        <a:t>اهداف آزمون محتوا</a:t>
                      </a:r>
                      <a:endParaRPr lang="en-US" sz="2400" b="1" dirty="0">
                        <a:effectLst>
                          <a:outerShdw blurRad="38100" dist="38100" dir="2700000" algn="tl">
                            <a:srgbClr val="000000">
                              <a:alpha val="43137"/>
                            </a:srgbClr>
                          </a:outerShdw>
                        </a:effectLst>
                        <a:latin typeface="Calibri"/>
                        <a:ea typeface="Calibri"/>
                        <a:cs typeface="B Nazanin" pitchFamily="2" charset="-78"/>
                      </a:endParaRPr>
                    </a:p>
                  </a:txBody>
                  <a:tcPr marL="42383" marR="42383" marT="0" marB="0"/>
                </a:tc>
                <a:extLst>
                  <a:ext uri="{0D108BD9-81ED-4DB2-BD59-A6C34878D82A}">
                    <a16:rowId xmlns:a16="http://schemas.microsoft.com/office/drawing/2014/main" val="10000"/>
                  </a:ext>
                </a:extLst>
              </a:tr>
              <a:tr h="5382867">
                <a:tc>
                  <a:txBody>
                    <a:bodyPr/>
                    <a:lstStyle/>
                    <a:p>
                      <a:pPr algn="just" rtl="1">
                        <a:lnSpc>
                          <a:spcPct val="150000"/>
                        </a:lnSpc>
                        <a:spcAft>
                          <a:spcPts val="0"/>
                        </a:spcAft>
                      </a:pPr>
                      <a:r>
                        <a:rPr lang="fa-IR" sz="1400" dirty="0">
                          <a:effectLst>
                            <a:outerShdw blurRad="38100" dist="38100" dir="2700000" algn="tl">
                              <a:srgbClr val="000000">
                                <a:alpha val="43137"/>
                              </a:srgbClr>
                            </a:outerShdw>
                          </a:effectLst>
                        </a:rPr>
                        <a:t>1- صورت ریز بدهکاران را اخذ نموده و مانده های صورت ریز را با دفاتر مطابقت دهید.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2- صورت تجزیه و تحلیل اسناد دریافتنی و درآمد بهره های مربوط دریافت نمایید.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3- حسابرس نسبت به ارسال به موقع تأییدیه برای اشخاص بدهکار، خود اقدام نماید و در صورت نیاز گردش عملیاتی حساب ها را نیز از آن ها درخواست و تأیید نماید.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4- اسناد دریافتنی موجود در شرکت را بازرسی و برای اسناد نزد دیگران تأییدیه دریافت نمایید.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5- اقلام مندرج در تأییدیه های واصله را با اقلام مندرج در دفاتر شرکت مغایرت گیری کنید و صورت مغایرت را جهت پیگیری به مسئولین شرکت ارائه دهید.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6- فروش های پایان سال را از لحاظ آزمون انقطاع زمانی بررسی نمایید.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7- روش های تحلیلی را اجرا کنید : مثل : الف) نسبت سود ناخالص به فروش ب) محاسبه دوره وصول مطالبات ج) نسبت بدهکاران به خالص فروش نسیه د) نسبت درآمد بهره به اسناد دریافتنی</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8- درآمد بهره اسناد دریافتنی را بازبینی کنید.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9- از کفایت ذخیره مطالبات مشکوک الوصول در مورد حساب ها و اسناد دریافتنی اطمینان حاصل کنید.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10- در مورد وجود حساب های دریافتنی </a:t>
                      </a:r>
                      <a:r>
                        <a:rPr lang="fa-IR" sz="1400" dirty="0" smtClean="0">
                          <a:effectLst>
                            <a:outerShdw blurRad="38100" dist="38100" dir="2700000" algn="tl">
                              <a:srgbClr val="000000">
                                <a:alpha val="43137"/>
                              </a:srgbClr>
                            </a:outerShdw>
                          </a:effectLst>
                        </a:rPr>
                        <a:t>گرو </a:t>
                      </a:r>
                      <a:r>
                        <a:rPr lang="fa-IR" sz="1400" dirty="0">
                          <a:effectLst>
                            <a:outerShdw blurRad="38100" dist="38100" dir="2700000" algn="tl">
                              <a:srgbClr val="000000">
                                <a:alpha val="43137"/>
                              </a:srgbClr>
                            </a:outerShdw>
                          </a:effectLst>
                        </a:rPr>
                        <a:t>گذارده شده بررسی نمایید.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11- اسناد و حساب های دریافتنی از اشخاص وابسته را به طور کامل رسیدگی کنید.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12- چگونگی ارائه حساب ها و اسناد دریافتنی در صورت های مالی و افشای مناسب مربوط به آن ها را بررسی کنید.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13- از مشاور حقوقی واحد مورد رسیدگی تأییدیه اخذ نمایید.</a:t>
                      </a:r>
                      <a:endParaRPr lang="en-US" sz="1100" dirty="0">
                        <a:effectLst>
                          <a:outerShdw blurRad="38100" dist="38100" dir="2700000" algn="tl">
                            <a:srgbClr val="000000">
                              <a:alpha val="43137"/>
                            </a:srgbClr>
                          </a:outerShdw>
                        </a:effectLst>
                      </a:endParaRPr>
                    </a:p>
                    <a:p>
                      <a:pPr algn="just" rtl="1">
                        <a:lnSpc>
                          <a:spcPct val="150000"/>
                        </a:lnSpc>
                        <a:spcAft>
                          <a:spcPts val="0"/>
                        </a:spcAft>
                      </a:pPr>
                      <a:r>
                        <a:rPr lang="fa-IR" sz="1400" dirty="0">
                          <a:effectLst>
                            <a:outerShdw blurRad="38100" dist="38100" dir="2700000" algn="tl">
                              <a:srgbClr val="000000">
                                <a:alpha val="43137"/>
                              </a:srgbClr>
                            </a:outerShdw>
                          </a:effectLst>
                        </a:rPr>
                        <a:t>14- از صاحب کار نامه ای مبنی بر تأیید مانده حساب ها و اسناد دریافتنی دریافت کنید.</a:t>
                      </a:r>
                      <a:endParaRPr lang="en-US" sz="1100" b="1" dirty="0">
                        <a:effectLst>
                          <a:outerShdw blurRad="38100" dist="38100" dir="2700000" algn="tl">
                            <a:srgbClr val="000000">
                              <a:alpha val="43137"/>
                            </a:srgbClr>
                          </a:outerShdw>
                        </a:effectLst>
                        <a:latin typeface="Calibri"/>
                        <a:ea typeface="Calibri"/>
                        <a:cs typeface="B Nazanin" pitchFamily="2" charset="-78"/>
                      </a:endParaRPr>
                    </a:p>
                  </a:txBody>
                  <a:tcPr marL="42383" marR="42383" marT="0" marB="0"/>
                </a:tc>
                <a:tc>
                  <a:txBody>
                    <a:bodyPr/>
                    <a:lstStyle/>
                    <a:p>
                      <a:pPr algn="ctr" rtl="1">
                        <a:lnSpc>
                          <a:spcPct val="150000"/>
                        </a:lnSpc>
                        <a:spcAft>
                          <a:spcPts val="0"/>
                        </a:spcAft>
                      </a:pPr>
                      <a:r>
                        <a:rPr lang="fa-IR" sz="1400" dirty="0">
                          <a:effectLst>
                            <a:outerShdw blurRad="38100" dist="38100" dir="2700000" algn="tl">
                              <a:srgbClr val="000000">
                                <a:alpha val="43137"/>
                              </a:srgbClr>
                            </a:outerShdw>
                          </a:effectLst>
                        </a:rPr>
                        <a:t>صحت محاسبات ریاضی</a:t>
                      </a:r>
                      <a:endParaRPr lang="en-US" sz="1100" dirty="0">
                        <a:effectLst>
                          <a:outerShdw blurRad="38100" dist="38100" dir="2700000" algn="tl">
                            <a:srgbClr val="000000">
                              <a:alpha val="43137"/>
                            </a:srgbClr>
                          </a:outerShdw>
                        </a:effectLst>
                      </a:endParaRPr>
                    </a:p>
                    <a:p>
                      <a:pPr algn="ctr" rtl="1">
                        <a:lnSpc>
                          <a:spcPct val="150000"/>
                        </a:lnSpc>
                        <a:spcAft>
                          <a:spcPts val="0"/>
                        </a:spcAft>
                      </a:pPr>
                      <a:r>
                        <a:rPr lang="fa-IR" sz="1400" dirty="0">
                          <a:effectLst>
                            <a:outerShdw blurRad="38100" dist="38100" dir="2700000" algn="tl">
                              <a:srgbClr val="000000">
                                <a:alpha val="43137"/>
                              </a:srgbClr>
                            </a:outerShdw>
                          </a:effectLst>
                        </a:rPr>
                        <a:t>صحت محاسبات ریاضی</a:t>
                      </a:r>
                      <a:endParaRPr lang="en-US" sz="1100" dirty="0">
                        <a:effectLst>
                          <a:outerShdw blurRad="38100" dist="38100" dir="2700000" algn="tl">
                            <a:srgbClr val="000000">
                              <a:alpha val="43137"/>
                            </a:srgbClr>
                          </a:outerShdw>
                        </a:effectLst>
                      </a:endParaRPr>
                    </a:p>
                    <a:p>
                      <a:pPr algn="ctr" rtl="1">
                        <a:lnSpc>
                          <a:spcPct val="150000"/>
                        </a:lnSpc>
                        <a:spcAft>
                          <a:spcPts val="0"/>
                        </a:spcAft>
                      </a:pPr>
                      <a:r>
                        <a:rPr lang="fa-IR" sz="1400" dirty="0">
                          <a:effectLst>
                            <a:outerShdw blurRad="38100" dist="38100" dir="2700000" algn="tl">
                              <a:srgbClr val="000000">
                                <a:alpha val="43137"/>
                              </a:srgbClr>
                            </a:outerShdw>
                          </a:effectLst>
                        </a:rPr>
                        <a:t>اعتبار (وجود مالکیت)</a:t>
                      </a:r>
                      <a:endParaRPr lang="en-US" sz="1100" dirty="0">
                        <a:effectLst>
                          <a:outerShdw blurRad="38100" dist="38100" dir="2700000" algn="tl">
                            <a:srgbClr val="000000">
                              <a:alpha val="43137"/>
                            </a:srgbClr>
                          </a:outerShdw>
                        </a:effectLst>
                      </a:endParaRPr>
                    </a:p>
                    <a:p>
                      <a:pPr algn="ctr" rtl="1">
                        <a:lnSpc>
                          <a:spcPct val="150000"/>
                        </a:lnSpc>
                        <a:spcAft>
                          <a:spcPts val="0"/>
                        </a:spcAft>
                      </a:pPr>
                      <a:r>
                        <a:rPr lang="fa-IR" sz="1400" dirty="0">
                          <a:effectLst>
                            <a:outerShdw blurRad="38100" dist="38100" dir="2700000" algn="tl">
                              <a:srgbClr val="000000">
                                <a:alpha val="43137"/>
                              </a:srgbClr>
                            </a:outerShdw>
                          </a:effectLst>
                        </a:rPr>
                        <a:t> </a:t>
                      </a:r>
                      <a:endParaRPr lang="en-US" sz="1100" dirty="0">
                        <a:effectLst>
                          <a:outerShdw blurRad="38100" dist="38100" dir="2700000" algn="tl">
                            <a:srgbClr val="000000">
                              <a:alpha val="43137"/>
                            </a:srgbClr>
                          </a:outerShdw>
                        </a:effectLst>
                      </a:endParaRPr>
                    </a:p>
                    <a:p>
                      <a:pPr algn="ctr" rtl="1">
                        <a:lnSpc>
                          <a:spcPct val="150000"/>
                        </a:lnSpc>
                        <a:spcAft>
                          <a:spcPts val="0"/>
                        </a:spcAft>
                      </a:pPr>
                      <a:r>
                        <a:rPr lang="fa-IR" sz="1400" dirty="0">
                          <a:effectLst>
                            <a:outerShdw blurRad="38100" dist="38100" dir="2700000" algn="tl">
                              <a:srgbClr val="000000">
                                <a:alpha val="43137"/>
                              </a:srgbClr>
                            </a:outerShdw>
                          </a:effectLst>
                        </a:rPr>
                        <a:t>اعتبار (وجود مالکیت)</a:t>
                      </a:r>
                      <a:endParaRPr lang="en-US" sz="1100" dirty="0">
                        <a:effectLst>
                          <a:outerShdw blurRad="38100" dist="38100" dir="2700000" algn="tl">
                            <a:srgbClr val="000000">
                              <a:alpha val="43137"/>
                            </a:srgbClr>
                          </a:outerShdw>
                        </a:effectLst>
                      </a:endParaRPr>
                    </a:p>
                    <a:p>
                      <a:pPr algn="ctr" rtl="1">
                        <a:lnSpc>
                          <a:spcPct val="150000"/>
                        </a:lnSpc>
                        <a:spcAft>
                          <a:spcPts val="0"/>
                        </a:spcAft>
                      </a:pPr>
                      <a:r>
                        <a:rPr lang="fa-IR" sz="1400" dirty="0">
                          <a:effectLst>
                            <a:outerShdw blurRad="38100" dist="38100" dir="2700000" algn="tl">
                              <a:srgbClr val="000000">
                                <a:alpha val="43137"/>
                              </a:srgbClr>
                            </a:outerShdw>
                          </a:effectLst>
                        </a:rPr>
                        <a:t>اعتبار (وجود مالکیت)</a:t>
                      </a:r>
                      <a:endParaRPr lang="en-US" sz="1100" dirty="0">
                        <a:effectLst>
                          <a:outerShdw blurRad="38100" dist="38100" dir="2700000" algn="tl">
                            <a:srgbClr val="000000">
                              <a:alpha val="43137"/>
                            </a:srgbClr>
                          </a:outerShdw>
                        </a:effectLst>
                      </a:endParaRPr>
                    </a:p>
                    <a:p>
                      <a:pPr algn="ctr" rtl="1">
                        <a:lnSpc>
                          <a:spcPct val="150000"/>
                        </a:lnSpc>
                        <a:spcAft>
                          <a:spcPts val="0"/>
                        </a:spcAft>
                      </a:pPr>
                      <a:r>
                        <a:rPr lang="fa-IR" sz="1400" dirty="0">
                          <a:effectLst>
                            <a:outerShdw blurRad="38100" dist="38100" dir="2700000" algn="tl">
                              <a:srgbClr val="000000">
                                <a:alpha val="43137"/>
                              </a:srgbClr>
                            </a:outerShdw>
                          </a:effectLst>
                        </a:rPr>
                        <a:t> </a:t>
                      </a:r>
                      <a:endParaRPr lang="en-US" sz="1100" dirty="0">
                        <a:effectLst>
                          <a:outerShdw blurRad="38100" dist="38100" dir="2700000" algn="tl">
                            <a:srgbClr val="000000">
                              <a:alpha val="43137"/>
                            </a:srgbClr>
                          </a:outerShdw>
                        </a:effectLst>
                      </a:endParaRPr>
                    </a:p>
                    <a:p>
                      <a:pPr algn="ctr" rtl="1">
                        <a:lnSpc>
                          <a:spcPct val="150000"/>
                        </a:lnSpc>
                        <a:spcAft>
                          <a:spcPts val="0"/>
                        </a:spcAft>
                      </a:pPr>
                      <a:r>
                        <a:rPr lang="fa-IR" sz="1400" dirty="0">
                          <a:effectLst>
                            <a:outerShdw blurRad="38100" dist="38100" dir="2700000" algn="tl">
                              <a:srgbClr val="000000">
                                <a:alpha val="43137"/>
                              </a:srgbClr>
                            </a:outerShdw>
                          </a:effectLst>
                        </a:rPr>
                        <a:t>اعتبار (وجود و مالکیت) کامل بودن</a:t>
                      </a:r>
                      <a:endParaRPr lang="en-US" sz="1100" dirty="0">
                        <a:effectLst>
                          <a:outerShdw blurRad="38100" dist="38100" dir="2700000" algn="tl">
                            <a:srgbClr val="000000">
                              <a:alpha val="43137"/>
                            </a:srgbClr>
                          </a:outerShdw>
                        </a:effectLst>
                      </a:endParaRPr>
                    </a:p>
                    <a:p>
                      <a:pPr marL="0" marR="0" indent="0" algn="ctr" defTabSz="914400" rtl="1" eaLnBrk="1" fontAlgn="auto" latinLnBrk="0" hangingPunct="1">
                        <a:lnSpc>
                          <a:spcPct val="150000"/>
                        </a:lnSpc>
                        <a:spcBef>
                          <a:spcPts val="0"/>
                        </a:spcBef>
                        <a:spcAft>
                          <a:spcPts val="0"/>
                        </a:spcAft>
                        <a:buClrTx/>
                        <a:buSzTx/>
                        <a:buFontTx/>
                        <a:buNone/>
                        <a:tabLst/>
                        <a:defRPr/>
                      </a:pPr>
                      <a:r>
                        <a:rPr lang="fa-IR" sz="1400" dirty="0" smtClean="0">
                          <a:effectLst>
                            <a:outerShdw blurRad="38100" dist="38100" dir="2700000" algn="tl">
                              <a:srgbClr val="000000">
                                <a:alpha val="43137"/>
                              </a:srgbClr>
                            </a:outerShdw>
                          </a:effectLst>
                        </a:rPr>
                        <a:t>اعتبار (وجود و مالکیت) کامل بودن</a:t>
                      </a:r>
                      <a:endParaRPr lang="en-US" sz="1100" dirty="0" smtClean="0">
                        <a:effectLst>
                          <a:outerShdw blurRad="38100" dist="38100" dir="2700000" algn="tl">
                            <a:srgbClr val="000000">
                              <a:alpha val="43137"/>
                            </a:srgbClr>
                          </a:outerShdw>
                        </a:effectLst>
                      </a:endParaRPr>
                    </a:p>
                    <a:p>
                      <a:pPr algn="ctr" rtl="1">
                        <a:lnSpc>
                          <a:spcPct val="150000"/>
                        </a:lnSpc>
                        <a:spcAft>
                          <a:spcPts val="0"/>
                        </a:spcAft>
                      </a:pPr>
                      <a:endParaRPr lang="fa-IR" sz="1400" dirty="0" smtClean="0">
                        <a:effectLst>
                          <a:outerShdw blurRad="38100" dist="38100" dir="2700000" algn="tl">
                            <a:srgbClr val="000000">
                              <a:alpha val="43137"/>
                            </a:srgbClr>
                          </a:outerShdw>
                        </a:effectLst>
                      </a:endParaRPr>
                    </a:p>
                    <a:p>
                      <a:pPr marL="0" marR="0" indent="0" algn="ctr" defTabSz="914400" rtl="1" eaLnBrk="1" fontAlgn="auto" latinLnBrk="0" hangingPunct="1">
                        <a:lnSpc>
                          <a:spcPct val="150000"/>
                        </a:lnSpc>
                        <a:spcBef>
                          <a:spcPts val="0"/>
                        </a:spcBef>
                        <a:spcAft>
                          <a:spcPts val="0"/>
                        </a:spcAft>
                        <a:buClrTx/>
                        <a:buSzTx/>
                        <a:buFontTx/>
                        <a:buNone/>
                        <a:tabLst/>
                        <a:defRPr/>
                      </a:pPr>
                      <a:r>
                        <a:rPr lang="fa-IR" sz="1400" dirty="0" smtClean="0">
                          <a:effectLst>
                            <a:outerShdw blurRad="38100" dist="38100" dir="2700000" algn="tl">
                              <a:srgbClr val="000000">
                                <a:alpha val="43137"/>
                              </a:srgbClr>
                            </a:outerShdw>
                          </a:effectLst>
                        </a:rPr>
                        <a:t>اعتبار (وجود و مالکیت) کامل بودن</a:t>
                      </a:r>
                      <a:endParaRPr lang="en-US" sz="1100" dirty="0" smtClean="0">
                        <a:effectLst>
                          <a:outerShdw blurRad="38100" dist="38100" dir="2700000" algn="tl">
                            <a:srgbClr val="000000">
                              <a:alpha val="43137"/>
                            </a:srgbClr>
                          </a:outerShdw>
                        </a:effectLst>
                      </a:endParaRPr>
                    </a:p>
                    <a:p>
                      <a:pPr algn="ctr" rtl="1">
                        <a:lnSpc>
                          <a:spcPct val="150000"/>
                        </a:lnSpc>
                        <a:spcAft>
                          <a:spcPts val="0"/>
                        </a:spcAft>
                      </a:pPr>
                      <a:r>
                        <a:rPr lang="fa-IR" sz="1400" dirty="0" smtClean="0">
                          <a:effectLst>
                            <a:outerShdw blurRad="38100" dist="38100" dir="2700000" algn="tl">
                              <a:srgbClr val="000000">
                                <a:alpha val="43137"/>
                              </a:srgbClr>
                            </a:outerShdw>
                          </a:effectLst>
                        </a:rPr>
                        <a:t>ارزشیابی</a:t>
                      </a:r>
                    </a:p>
                    <a:p>
                      <a:pPr algn="ctr" rtl="1">
                        <a:lnSpc>
                          <a:spcPct val="150000"/>
                        </a:lnSpc>
                        <a:spcAft>
                          <a:spcPts val="0"/>
                        </a:spcAft>
                      </a:pPr>
                      <a:r>
                        <a:rPr lang="fa-IR" sz="1400" b="0" dirty="0" smtClean="0">
                          <a:effectLst>
                            <a:outerShdw blurRad="38100" dist="38100" dir="2700000" algn="tl">
                              <a:srgbClr val="000000">
                                <a:alpha val="43137"/>
                              </a:srgbClr>
                            </a:outerShdw>
                          </a:effectLst>
                        </a:rPr>
                        <a:t>چگونگی</a:t>
                      </a:r>
                      <a:r>
                        <a:rPr lang="fa-IR" sz="1400" b="0" baseline="0" dirty="0" smtClean="0">
                          <a:effectLst>
                            <a:outerShdw blurRad="38100" dist="38100" dir="2700000" algn="tl">
                              <a:srgbClr val="000000">
                                <a:alpha val="43137"/>
                              </a:srgbClr>
                            </a:outerShdw>
                          </a:effectLst>
                        </a:rPr>
                        <a:t> </a:t>
                      </a:r>
                      <a:r>
                        <a:rPr lang="fa-IR" sz="1400" b="0" baseline="0" dirty="0" smtClean="0">
                          <a:effectLst>
                            <a:outerShdw blurRad="38100" dist="38100" dir="2700000" algn="tl">
                              <a:srgbClr val="000000">
                                <a:alpha val="43137"/>
                              </a:srgbClr>
                            </a:outerShdw>
                          </a:effectLst>
                          <a:latin typeface="+mn-lt"/>
                          <a:cs typeface="B Nazanin" pitchFamily="2" charset="-78"/>
                        </a:rPr>
                        <a:t>ارائه و افشا</a:t>
                      </a:r>
                    </a:p>
                    <a:p>
                      <a:pPr marL="0" marR="0" indent="0" algn="ctr" defTabSz="914400" rtl="1" eaLnBrk="1" fontAlgn="auto" latinLnBrk="0" hangingPunct="1">
                        <a:lnSpc>
                          <a:spcPct val="150000"/>
                        </a:lnSpc>
                        <a:spcBef>
                          <a:spcPts val="0"/>
                        </a:spcBef>
                        <a:spcAft>
                          <a:spcPts val="0"/>
                        </a:spcAft>
                        <a:buClrTx/>
                        <a:buSzTx/>
                        <a:buFontTx/>
                        <a:buNone/>
                        <a:tabLst/>
                        <a:defRPr/>
                      </a:pPr>
                      <a:r>
                        <a:rPr lang="fa-IR" sz="1400" b="0" dirty="0" smtClean="0">
                          <a:effectLst>
                            <a:outerShdw blurRad="38100" dist="38100" dir="2700000" algn="tl">
                              <a:srgbClr val="000000">
                                <a:alpha val="43137"/>
                              </a:srgbClr>
                            </a:outerShdw>
                          </a:effectLst>
                        </a:rPr>
                        <a:t>چگونگی</a:t>
                      </a:r>
                      <a:r>
                        <a:rPr lang="fa-IR" sz="1400" b="0" baseline="0" dirty="0" smtClean="0">
                          <a:effectLst>
                            <a:outerShdw blurRad="38100" dist="38100" dir="2700000" algn="tl">
                              <a:srgbClr val="000000">
                                <a:alpha val="43137"/>
                              </a:srgbClr>
                            </a:outerShdw>
                          </a:effectLst>
                        </a:rPr>
                        <a:t> </a:t>
                      </a:r>
                      <a:r>
                        <a:rPr lang="fa-IR" sz="1400" b="0" baseline="0" dirty="0" smtClean="0">
                          <a:effectLst>
                            <a:outerShdw blurRad="38100" dist="38100" dir="2700000" algn="tl">
                              <a:srgbClr val="000000">
                                <a:alpha val="43137"/>
                              </a:srgbClr>
                            </a:outerShdw>
                          </a:effectLst>
                          <a:latin typeface="+mn-lt"/>
                          <a:cs typeface="B Nazanin" pitchFamily="2" charset="-78"/>
                        </a:rPr>
                        <a:t>ارائه و افشا</a:t>
                      </a:r>
                    </a:p>
                    <a:p>
                      <a:pPr marL="0" marR="0" indent="0" algn="ctr" defTabSz="914400" rtl="1" eaLnBrk="1" fontAlgn="auto" latinLnBrk="0" hangingPunct="1">
                        <a:lnSpc>
                          <a:spcPct val="150000"/>
                        </a:lnSpc>
                        <a:spcBef>
                          <a:spcPts val="0"/>
                        </a:spcBef>
                        <a:spcAft>
                          <a:spcPts val="0"/>
                        </a:spcAft>
                        <a:buClrTx/>
                        <a:buSzTx/>
                        <a:buFontTx/>
                        <a:buNone/>
                        <a:tabLst/>
                        <a:defRPr/>
                      </a:pPr>
                      <a:r>
                        <a:rPr lang="fa-IR" sz="1400" b="0" dirty="0" smtClean="0">
                          <a:effectLst>
                            <a:outerShdw blurRad="38100" dist="38100" dir="2700000" algn="tl">
                              <a:srgbClr val="000000">
                                <a:alpha val="43137"/>
                              </a:srgbClr>
                            </a:outerShdw>
                          </a:effectLst>
                        </a:rPr>
                        <a:t>چگونگی</a:t>
                      </a:r>
                      <a:r>
                        <a:rPr lang="fa-IR" sz="1400" b="0" baseline="0" dirty="0" smtClean="0">
                          <a:effectLst>
                            <a:outerShdw blurRad="38100" dist="38100" dir="2700000" algn="tl">
                              <a:srgbClr val="000000">
                                <a:alpha val="43137"/>
                              </a:srgbClr>
                            </a:outerShdw>
                          </a:effectLst>
                        </a:rPr>
                        <a:t> </a:t>
                      </a:r>
                      <a:r>
                        <a:rPr lang="fa-IR" sz="1400" b="0" baseline="0" dirty="0" smtClean="0">
                          <a:effectLst>
                            <a:outerShdw blurRad="38100" dist="38100" dir="2700000" algn="tl">
                              <a:srgbClr val="000000">
                                <a:alpha val="43137"/>
                              </a:srgbClr>
                            </a:outerShdw>
                          </a:effectLst>
                          <a:latin typeface="+mn-lt"/>
                          <a:cs typeface="B Nazanin" pitchFamily="2" charset="-78"/>
                        </a:rPr>
                        <a:t>ارائه و افشا</a:t>
                      </a:r>
                    </a:p>
                    <a:p>
                      <a:pPr marL="0" marR="0" indent="0" algn="ctr" defTabSz="914400" rtl="1" eaLnBrk="1" fontAlgn="auto" latinLnBrk="0" hangingPunct="1">
                        <a:lnSpc>
                          <a:spcPct val="150000"/>
                        </a:lnSpc>
                        <a:spcBef>
                          <a:spcPts val="0"/>
                        </a:spcBef>
                        <a:spcAft>
                          <a:spcPts val="0"/>
                        </a:spcAft>
                        <a:buClrTx/>
                        <a:buSzTx/>
                        <a:buFontTx/>
                        <a:buNone/>
                        <a:tabLst/>
                        <a:defRPr/>
                      </a:pPr>
                      <a:r>
                        <a:rPr lang="fa-IR" sz="1400" dirty="0" smtClean="0">
                          <a:effectLst>
                            <a:outerShdw blurRad="38100" dist="38100" dir="2700000" algn="tl">
                              <a:srgbClr val="000000">
                                <a:alpha val="43137"/>
                              </a:srgbClr>
                            </a:outerShdw>
                          </a:effectLst>
                        </a:rPr>
                        <a:t>اعتبار (وجود و مالکیت) کامل بودن</a:t>
                      </a:r>
                      <a:endParaRPr lang="en-US" sz="1400" dirty="0" smtClean="0">
                        <a:effectLst>
                          <a:outerShdw blurRad="38100" dist="38100" dir="2700000" algn="tl">
                            <a:srgbClr val="000000">
                              <a:alpha val="43137"/>
                            </a:srgbClr>
                          </a:outerShdw>
                        </a:effectLst>
                      </a:endParaRPr>
                    </a:p>
                    <a:p>
                      <a:pPr marL="0" marR="0" indent="0" algn="ctr" defTabSz="914400" rtl="1" eaLnBrk="1" fontAlgn="auto" latinLnBrk="0" hangingPunct="1">
                        <a:lnSpc>
                          <a:spcPct val="150000"/>
                        </a:lnSpc>
                        <a:spcBef>
                          <a:spcPts val="0"/>
                        </a:spcBef>
                        <a:spcAft>
                          <a:spcPts val="0"/>
                        </a:spcAft>
                        <a:buClrTx/>
                        <a:buSzTx/>
                        <a:buFontTx/>
                        <a:buNone/>
                        <a:tabLst/>
                        <a:defRPr/>
                      </a:pPr>
                      <a:r>
                        <a:rPr lang="fa-IR" sz="1400" dirty="0" smtClean="0">
                          <a:effectLst>
                            <a:outerShdw blurRad="38100" dist="38100" dir="2700000" algn="tl">
                              <a:srgbClr val="000000">
                                <a:alpha val="43137"/>
                              </a:srgbClr>
                            </a:outerShdw>
                          </a:effectLst>
                        </a:rPr>
                        <a:t>اعتبار (وجود و مالکیت)</a:t>
                      </a:r>
                      <a:endParaRPr lang="en-US" sz="1400" dirty="0" smtClean="0">
                        <a:effectLst>
                          <a:outerShdw blurRad="38100" dist="38100" dir="2700000" algn="tl">
                            <a:srgbClr val="000000">
                              <a:alpha val="43137"/>
                            </a:srgbClr>
                          </a:outerShdw>
                        </a:effectLst>
                      </a:endParaRPr>
                    </a:p>
                    <a:p>
                      <a:pPr algn="ctr" rtl="1">
                        <a:lnSpc>
                          <a:spcPct val="150000"/>
                        </a:lnSpc>
                        <a:spcAft>
                          <a:spcPts val="0"/>
                        </a:spcAft>
                      </a:pPr>
                      <a:endParaRPr lang="en-US" sz="1100" b="1" dirty="0">
                        <a:effectLst>
                          <a:outerShdw blurRad="38100" dist="38100" dir="2700000" algn="tl">
                            <a:srgbClr val="000000">
                              <a:alpha val="43137"/>
                            </a:srgbClr>
                          </a:outerShdw>
                        </a:effectLst>
                        <a:latin typeface="Calibri"/>
                        <a:ea typeface="Calibri"/>
                        <a:cs typeface="B Nazanin" pitchFamily="2" charset="-78"/>
                      </a:endParaRPr>
                    </a:p>
                  </a:txBody>
                  <a:tcPr marL="42383" marR="42383"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8684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spcAft>
                <a:spcPts val="1000"/>
              </a:spcAft>
            </a:pPr>
            <a:r>
              <a:rPr lang="fa-IR" sz="2800" b="1" dirty="0">
                <a:solidFill>
                  <a:schemeClr val="tx1"/>
                </a:solidFill>
                <a:effectLst>
                  <a:outerShdw blurRad="38100" dist="38100" dir="2700000" algn="tl">
                    <a:srgbClr val="000000">
                      <a:alpha val="43137"/>
                    </a:srgbClr>
                  </a:outerShdw>
                </a:effectLst>
                <a:ea typeface="Calibri"/>
                <a:cs typeface="B Nazanin"/>
              </a:rPr>
              <a:t>تأییدیه حساب ها و اسناد دریافتنی (وجود و مالکیت)</a:t>
            </a:r>
            <a:endParaRPr lang="en-US" sz="2000" b="1" dirty="0">
              <a:solidFill>
                <a:schemeClr val="tx1"/>
              </a:solidFill>
              <a:effectLst>
                <a:outerShdw blurRad="38100" dist="38100" dir="2700000" algn="tl">
                  <a:srgbClr val="000000">
                    <a:alpha val="43137"/>
                  </a:srgbClr>
                </a:outerShdw>
              </a:effectLst>
              <a:ea typeface="Calibri"/>
              <a:cs typeface="Arial"/>
            </a:endParaRPr>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
        <p:nvSpPr>
          <p:cNvPr id="3" name="Content Placeholder 2"/>
          <p:cNvSpPr>
            <a:spLocks noGrp="1"/>
          </p:cNvSpPr>
          <p:nvPr>
            <p:ph idx="1"/>
          </p:nvPr>
        </p:nvSpPr>
        <p:spPr>
          <a:xfrm>
            <a:off x="609601" y="1600203"/>
            <a:ext cx="10972800" cy="2527297"/>
          </a:xfrm>
        </p:spPr>
        <p:txBody>
          <a:bodyPr>
            <a:normAutofit/>
          </a:bodyPr>
          <a:lstStyle/>
          <a:p>
            <a:pPr marL="0" indent="0" algn="just" rtl="1">
              <a:buNone/>
            </a:pPr>
            <a:r>
              <a:rPr lang="fa-IR" b="1" dirty="0">
                <a:effectLst>
                  <a:outerShdw blurRad="38100" dist="38100" dir="2700000" algn="tl">
                    <a:srgbClr val="000000">
                      <a:alpha val="43137"/>
                    </a:srgbClr>
                  </a:outerShdw>
                </a:effectLst>
                <a:cs typeface="B Nazanin" pitchFamily="2" charset="-78"/>
              </a:rPr>
              <a:t>* یکی از قوی ترین شواهد حسابرسی تأییدیه بدهکاران است و اساسی ترین و مؤثرترین اقدام برای اثبات حساب ها و اسناد دریافتنی بوده و مدرکی است که در خارج از سازمان صاحب کار به وجود می آید یکی از جنبه های مهم تأییدیه حساب ها و اسناد دریافتنی تعیین </a:t>
            </a:r>
            <a:r>
              <a:rPr lang="fa-IR" b="1" dirty="0" smtClean="0">
                <a:effectLst>
                  <a:outerShdw blurRad="38100" dist="38100" dir="2700000" algn="tl">
                    <a:srgbClr val="000000">
                      <a:alpha val="43137"/>
                    </a:srgbClr>
                  </a:outerShdw>
                </a:effectLst>
                <a:cs typeface="B Nazanin" pitchFamily="2" charset="-78"/>
              </a:rPr>
              <a:t>درستی </a:t>
            </a:r>
            <a:r>
              <a:rPr lang="fa-IR" b="1" dirty="0">
                <a:effectLst>
                  <a:outerShdw blurRad="38100" dist="38100" dir="2700000" algn="tl">
                    <a:srgbClr val="000000">
                      <a:alpha val="43137"/>
                    </a:srgbClr>
                  </a:outerShdw>
                </a:effectLst>
                <a:cs typeface="B Nazanin" pitchFamily="2" charset="-78"/>
              </a:rPr>
              <a:t>آدرس بدهکاران است.</a:t>
            </a:r>
            <a:endParaRPr lang="en-US" b="1" dirty="0">
              <a:effectLst>
                <a:outerShdw blurRad="38100" dist="38100" dir="2700000" algn="tl">
                  <a:srgbClr val="000000">
                    <a:alpha val="43137"/>
                  </a:srgbClr>
                </a:outerShdw>
              </a:effectLst>
              <a:cs typeface="B Nazanin" pitchFamily="2" charset="-78"/>
            </a:endParaRPr>
          </a:p>
        </p:txBody>
      </p:sp>
      <p:sp>
        <p:nvSpPr>
          <p:cNvPr id="9" name="Oval 8"/>
          <p:cNvSpPr/>
          <p:nvPr/>
        </p:nvSpPr>
        <p:spPr>
          <a:xfrm>
            <a:off x="4025900" y="4127500"/>
            <a:ext cx="3733800" cy="16764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fa-IR" sz="2400" b="1" dirty="0">
                <a:effectLst>
                  <a:outerShdw blurRad="38100" dist="38100" dir="2700000" algn="tl">
                    <a:srgbClr val="000000">
                      <a:alpha val="43137"/>
                    </a:srgbClr>
                  </a:outerShdw>
                </a:effectLst>
                <a:ea typeface="Calibri"/>
                <a:cs typeface="B Nazanin"/>
              </a:rPr>
              <a:t>تأییدیه بدهکاران </a:t>
            </a:r>
            <a:endParaRPr lang="en-US" sz="2400" b="1" dirty="0">
              <a:effectLst>
                <a:outerShdw blurRad="38100" dist="38100" dir="2700000" algn="tl">
                  <a:srgbClr val="000000">
                    <a:alpha val="43137"/>
                  </a:srgbClr>
                </a:outerShdw>
              </a:effectLst>
            </a:endParaRPr>
          </a:p>
        </p:txBody>
      </p:sp>
      <p:sp>
        <p:nvSpPr>
          <p:cNvPr id="10" name="Right Arrow 9"/>
          <p:cNvSpPr/>
          <p:nvPr/>
        </p:nvSpPr>
        <p:spPr>
          <a:xfrm>
            <a:off x="8001000" y="4699000"/>
            <a:ext cx="1422400" cy="533400"/>
          </a:xfrm>
          <a:prstGeom prst="righ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11" name="Left Arrow 10"/>
          <p:cNvSpPr/>
          <p:nvPr/>
        </p:nvSpPr>
        <p:spPr>
          <a:xfrm>
            <a:off x="2032000" y="4673600"/>
            <a:ext cx="1638300" cy="584200"/>
          </a:xfrm>
          <a:prstGeom prst="lef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a:p>
        </p:txBody>
      </p:sp>
      <p:sp>
        <p:nvSpPr>
          <p:cNvPr id="12" name="Flowchart: Connector 11"/>
          <p:cNvSpPr/>
          <p:nvPr/>
        </p:nvSpPr>
        <p:spPr>
          <a:xfrm>
            <a:off x="9512300" y="4438650"/>
            <a:ext cx="977900" cy="1054100"/>
          </a:xfrm>
          <a:prstGeom prst="flowChartConnector">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fa-IR" sz="2000" b="1" dirty="0">
                <a:ea typeface="Calibri"/>
                <a:cs typeface="B Nazanin"/>
              </a:rPr>
              <a:t>مثبت</a:t>
            </a:r>
            <a:endParaRPr lang="en-US" sz="2000" b="1" dirty="0"/>
          </a:p>
        </p:txBody>
      </p:sp>
      <p:sp>
        <p:nvSpPr>
          <p:cNvPr id="13" name="Flowchart: Connector 12"/>
          <p:cNvSpPr/>
          <p:nvPr/>
        </p:nvSpPr>
        <p:spPr>
          <a:xfrm>
            <a:off x="952500" y="4495800"/>
            <a:ext cx="914400" cy="939800"/>
          </a:xfrm>
          <a:prstGeom prst="flowChartConnector">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fa-IR" sz="2000" b="1" dirty="0">
                <a:ea typeface="Calibri"/>
                <a:cs typeface="B Nazanin"/>
              </a:rPr>
              <a:t>منفی</a:t>
            </a:r>
            <a:endParaRPr lang="en-US" sz="2000" b="1" dirty="0"/>
          </a:p>
        </p:txBody>
      </p:sp>
    </p:spTree>
    <p:extLst>
      <p:ext uri="{BB962C8B-B14F-4D97-AF65-F5344CB8AC3E}">
        <p14:creationId xmlns:p14="http://schemas.microsoft.com/office/powerpoint/2010/main" val="30367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spcAft>
                <a:spcPts val="1000"/>
              </a:spcAft>
            </a:pPr>
            <a:r>
              <a:rPr lang="fa-IR" sz="2800" b="1" dirty="0">
                <a:solidFill>
                  <a:schemeClr val="tx1"/>
                </a:solidFill>
                <a:effectLst>
                  <a:outerShdw blurRad="38100" dist="38100" dir="2700000" algn="tl">
                    <a:srgbClr val="000000">
                      <a:alpha val="43137"/>
                    </a:srgbClr>
                  </a:outerShdw>
                </a:effectLst>
                <a:ea typeface="Calibri"/>
                <a:cs typeface="B Nazanin"/>
              </a:rPr>
              <a:t>مقایسه تأییدیه مثبت و منفی</a:t>
            </a:r>
            <a:endParaRPr lang="en-US" sz="2000" b="1" dirty="0">
              <a:solidFill>
                <a:schemeClr val="tx1"/>
              </a:solidFill>
              <a:effectLst>
                <a:outerShdw blurRad="38100" dist="38100" dir="2700000" algn="tl">
                  <a:srgbClr val="000000">
                    <a:alpha val="43137"/>
                  </a:srgbClr>
                </a:outerShdw>
              </a:effectLst>
              <a:ea typeface="Calibri"/>
              <a:cs typeface="Arial"/>
            </a:endParaRPr>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
        <p:nvSpPr>
          <p:cNvPr id="9" name="Rounded Rectangle 8"/>
          <p:cNvSpPr/>
          <p:nvPr/>
        </p:nvSpPr>
        <p:spPr>
          <a:xfrm>
            <a:off x="279401" y="1761186"/>
            <a:ext cx="3975100" cy="10795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400" b="1" dirty="0">
                <a:solidFill>
                  <a:schemeClr val="tx1"/>
                </a:solidFill>
                <a:ea typeface="Calibri"/>
                <a:cs typeface="B Nazanin"/>
              </a:rPr>
              <a:t>عدم دریافت پاسخ حسابرسان </a:t>
            </a:r>
            <a:r>
              <a:rPr lang="fa-IR" sz="2400" b="1" dirty="0" smtClean="0">
                <a:solidFill>
                  <a:schemeClr val="tx1"/>
                </a:solidFill>
                <a:ea typeface="Calibri"/>
                <a:cs typeface="B Nazanin"/>
              </a:rPr>
              <a:t>را نسبت به </a:t>
            </a:r>
            <a:r>
              <a:rPr lang="fa-IR" sz="2400" b="1" dirty="0">
                <a:solidFill>
                  <a:schemeClr val="tx1"/>
                </a:solidFill>
                <a:ea typeface="Calibri"/>
                <a:cs typeface="B Nazanin"/>
              </a:rPr>
              <a:t>ضرورت پی جویی بیشتر هوشیار می کند.</a:t>
            </a:r>
            <a:endParaRPr lang="en-US" sz="2400" b="1" dirty="0">
              <a:solidFill>
                <a:schemeClr val="tx1"/>
              </a:solidFill>
              <a:ea typeface="Calibri"/>
              <a:cs typeface="Arial"/>
            </a:endParaRPr>
          </a:p>
        </p:txBody>
      </p:sp>
      <p:sp>
        <p:nvSpPr>
          <p:cNvPr id="11" name="Rounded Rectangle 10"/>
          <p:cNvSpPr/>
          <p:nvPr/>
        </p:nvSpPr>
        <p:spPr>
          <a:xfrm>
            <a:off x="254001" y="2882900"/>
            <a:ext cx="3975100" cy="711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400" b="1" dirty="0">
                <a:solidFill>
                  <a:schemeClr val="tx1"/>
                </a:solidFill>
                <a:ea typeface="Calibri"/>
                <a:cs typeface="B Nazanin"/>
              </a:rPr>
              <a:t>هزینه بالا</a:t>
            </a:r>
            <a:endParaRPr lang="en-US" sz="2400" b="1" dirty="0">
              <a:solidFill>
                <a:schemeClr val="tx1"/>
              </a:solidFill>
              <a:ea typeface="Calibri"/>
              <a:cs typeface="Arial"/>
            </a:endParaRPr>
          </a:p>
        </p:txBody>
      </p:sp>
      <p:sp>
        <p:nvSpPr>
          <p:cNvPr id="12" name="Rounded Rectangle 11"/>
          <p:cNvSpPr/>
          <p:nvPr/>
        </p:nvSpPr>
        <p:spPr>
          <a:xfrm>
            <a:off x="279401" y="3619500"/>
            <a:ext cx="3949700" cy="10033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400" b="1" dirty="0">
                <a:solidFill>
                  <a:schemeClr val="tx1"/>
                </a:solidFill>
                <a:ea typeface="Calibri"/>
                <a:cs typeface="B Nazanin"/>
              </a:rPr>
              <a:t>زمانی که تعداد حساب ها کم و احتمال اختلافات زیاد می باشد استفاده می شود.</a:t>
            </a:r>
            <a:endParaRPr lang="en-US" sz="2400" b="1" dirty="0">
              <a:solidFill>
                <a:schemeClr val="tx1"/>
              </a:solidFill>
              <a:ea typeface="Calibri"/>
              <a:cs typeface="Arial"/>
            </a:endParaRPr>
          </a:p>
        </p:txBody>
      </p:sp>
      <p:sp>
        <p:nvSpPr>
          <p:cNvPr id="13" name="Rounded Rectangle 12"/>
          <p:cNvSpPr/>
          <p:nvPr/>
        </p:nvSpPr>
        <p:spPr>
          <a:xfrm>
            <a:off x="279400" y="4648200"/>
            <a:ext cx="3937001" cy="138914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400" b="1" dirty="0">
                <a:ea typeface="Calibri"/>
                <a:cs typeface="B Nazanin"/>
              </a:rPr>
              <a:t>زمانی که ترکیب سطح ارزیابی احتمال خطر ذاتی و کنترل در ارتباط با حساب های دریافتنی </a:t>
            </a:r>
            <a:r>
              <a:rPr lang="fa-IR" sz="2400" b="1" dirty="0" smtClean="0">
                <a:ea typeface="Calibri"/>
                <a:cs typeface="B Nazanin"/>
              </a:rPr>
              <a:t>بالا باشد</a:t>
            </a:r>
            <a:r>
              <a:rPr lang="fa-IR" sz="2400" b="1" dirty="0">
                <a:ea typeface="Calibri"/>
                <a:cs typeface="B Nazanin"/>
              </a:rPr>
              <a:t>.</a:t>
            </a:r>
            <a:endParaRPr lang="en-US" sz="2400" b="1" dirty="0">
              <a:ea typeface="Calibri"/>
              <a:cs typeface="Arial"/>
            </a:endParaRPr>
          </a:p>
        </p:txBody>
      </p:sp>
      <p:sp>
        <p:nvSpPr>
          <p:cNvPr id="14" name="Rounded Rectangle 13"/>
          <p:cNvSpPr/>
          <p:nvPr/>
        </p:nvSpPr>
        <p:spPr>
          <a:xfrm>
            <a:off x="7179315" y="1739900"/>
            <a:ext cx="4288785" cy="1066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400" b="1" dirty="0">
                <a:ea typeface="Calibri"/>
                <a:cs typeface="B Nazanin"/>
              </a:rPr>
              <a:t>عدم دریافت پاسخ به ندرت شواهد صریح و قابل ملاحظه ای را فراهم می آورد.</a:t>
            </a:r>
            <a:endParaRPr lang="en-US" sz="2400" b="1" dirty="0">
              <a:ea typeface="Calibri"/>
              <a:cs typeface="Arial"/>
            </a:endParaRPr>
          </a:p>
        </p:txBody>
      </p:sp>
      <p:sp>
        <p:nvSpPr>
          <p:cNvPr id="15" name="Rounded Rectangle 14"/>
          <p:cNvSpPr/>
          <p:nvPr/>
        </p:nvSpPr>
        <p:spPr>
          <a:xfrm>
            <a:off x="7153915" y="2857500"/>
            <a:ext cx="4288785" cy="7261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400" b="1" dirty="0">
                <a:ea typeface="Calibri"/>
                <a:cs typeface="B Nazanin"/>
              </a:rPr>
              <a:t>هزینه پایین</a:t>
            </a:r>
            <a:endParaRPr lang="en-US" sz="2400" b="1" dirty="0">
              <a:ea typeface="Calibri"/>
              <a:cs typeface="Arial"/>
            </a:endParaRPr>
          </a:p>
        </p:txBody>
      </p:sp>
      <p:sp>
        <p:nvSpPr>
          <p:cNvPr id="16" name="Rounded Rectangle 15"/>
          <p:cNvSpPr/>
          <p:nvPr/>
        </p:nvSpPr>
        <p:spPr>
          <a:xfrm>
            <a:off x="7141215" y="3619500"/>
            <a:ext cx="4288785" cy="965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400" b="1" dirty="0">
                <a:ea typeface="Calibri"/>
                <a:cs typeface="B Nazanin"/>
              </a:rPr>
              <a:t>زمانی که تعداد حساب ها زیاد و احتمال اختلاف کم باشد استفاده شود.</a:t>
            </a:r>
            <a:endParaRPr lang="en-US" sz="2400" b="1" dirty="0">
              <a:ea typeface="Calibri"/>
              <a:cs typeface="Arial"/>
            </a:endParaRPr>
          </a:p>
        </p:txBody>
      </p:sp>
      <p:sp>
        <p:nvSpPr>
          <p:cNvPr id="17" name="Rounded Rectangle 16"/>
          <p:cNvSpPr/>
          <p:nvPr/>
        </p:nvSpPr>
        <p:spPr>
          <a:xfrm>
            <a:off x="7141215" y="4622800"/>
            <a:ext cx="4288785" cy="140176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400" b="1" dirty="0">
                <a:effectLst>
                  <a:outerShdw blurRad="38100" dist="38100" dir="2700000" algn="tl">
                    <a:srgbClr val="000000">
                      <a:alpha val="43137"/>
                    </a:srgbClr>
                  </a:outerShdw>
                </a:effectLst>
                <a:ea typeface="Calibri"/>
                <a:cs typeface="B Nazanin"/>
              </a:rPr>
              <a:t>زمانی که ترکیب سطح ارزیابی احتمال خطر ذاتی و کنترل در ارتباط با حساب های دریافتنی پایین باشد.</a:t>
            </a:r>
            <a:endParaRPr lang="en-US" sz="2400" b="1" dirty="0">
              <a:effectLst>
                <a:outerShdw blurRad="38100" dist="38100" dir="2700000" algn="tl">
                  <a:srgbClr val="000000">
                    <a:alpha val="43137"/>
                  </a:srgbClr>
                </a:outerShdw>
              </a:effectLst>
              <a:ea typeface="Calibri"/>
              <a:cs typeface="Arial"/>
            </a:endParaRPr>
          </a:p>
        </p:txBody>
      </p:sp>
      <p:pic>
        <p:nvPicPr>
          <p:cNvPr id="3081"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700" y="3136899"/>
            <a:ext cx="21971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2"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700" y="4038600"/>
            <a:ext cx="2197100" cy="327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4700" y="5054600"/>
            <a:ext cx="2197100" cy="338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7400" y="2146299"/>
            <a:ext cx="21971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Down Arrow 21"/>
          <p:cNvSpPr/>
          <p:nvPr/>
        </p:nvSpPr>
        <p:spPr>
          <a:xfrm>
            <a:off x="1536700" y="914400"/>
            <a:ext cx="1219200" cy="787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rgbClr val="000000"/>
                </a:solidFill>
              </a:rPr>
              <a:t>مثبت</a:t>
            </a:r>
            <a:endParaRPr lang="fa-IR" dirty="0">
              <a:solidFill>
                <a:srgbClr val="000000"/>
              </a:solidFill>
            </a:endParaRPr>
          </a:p>
        </p:txBody>
      </p:sp>
      <p:sp>
        <p:nvSpPr>
          <p:cNvPr id="23" name="Down Arrow 22"/>
          <p:cNvSpPr/>
          <p:nvPr/>
        </p:nvSpPr>
        <p:spPr>
          <a:xfrm>
            <a:off x="8712200" y="889000"/>
            <a:ext cx="1219200" cy="787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rgbClr val="000000"/>
                </a:solidFill>
              </a:rPr>
              <a:t>منفی</a:t>
            </a:r>
            <a:endParaRPr lang="fa-IR" dirty="0">
              <a:solidFill>
                <a:srgbClr val="000000"/>
              </a:solidFill>
            </a:endParaRPr>
          </a:p>
        </p:txBody>
      </p:sp>
    </p:spTree>
    <p:extLst>
      <p:ext uri="{BB962C8B-B14F-4D97-AF65-F5344CB8AC3E}">
        <p14:creationId xmlns:p14="http://schemas.microsoft.com/office/powerpoint/2010/main" val="476871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491790976"/>
              </p:ext>
            </p:extLst>
          </p:nvPr>
        </p:nvGraphicFramePr>
        <p:xfrm>
          <a:off x="835943" y="1664717"/>
          <a:ext cx="9918700" cy="4183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sz="4000" b="1" dirty="0" smtClean="0">
                <a:solidFill>
                  <a:schemeClr val="tx1"/>
                </a:solidFill>
                <a:effectLst>
                  <a:outerShdw blurRad="38100" dist="38100" dir="2700000" algn="tl">
                    <a:srgbClr val="000000">
                      <a:alpha val="43137"/>
                    </a:srgbClr>
                  </a:outerShdw>
                </a:effectLst>
                <a:cs typeface="B Nazanin"/>
              </a:rPr>
              <a:t>حسابرسی ضمنی دریافتنی ها و فروش</a:t>
            </a:r>
            <a:endParaRPr lang="en-US" sz="4000" b="1" dirty="0">
              <a:solidFill>
                <a:schemeClr val="tx1"/>
              </a:solidFill>
              <a:effectLst>
                <a:outerShdw blurRad="38100" dist="38100" dir="2700000" algn="tl">
                  <a:srgbClr val="000000">
                    <a:alpha val="43137"/>
                  </a:srgbClr>
                </a:outerShdw>
              </a:effectLst>
              <a:cs typeface="B Nazanin"/>
            </a:endParaRPr>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Tree>
    <p:extLst>
      <p:ext uri="{BB962C8B-B14F-4D97-AF65-F5344CB8AC3E}">
        <p14:creationId xmlns:p14="http://schemas.microsoft.com/office/powerpoint/2010/main" val="3672061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516498" y="3917985"/>
            <a:ext cx="9428349" cy="1331209"/>
          </a:xfrm>
          <a:prstGeom prst="rect">
            <a:avLst/>
          </a:prstGeom>
          <a:noFill/>
          <a:ln>
            <a:noFill/>
          </a:ln>
        </p:spPr>
        <p:txBody>
          <a:bodyPr wrap="none">
            <a:prstTxWarp prst="textCanUp">
              <a:avLst/>
            </a:prstTxWarp>
            <a:spAutoFit/>
          </a:bodyPr>
          <a:lstStyle/>
          <a:p>
            <a:pPr algn="ctr" fontAlgn="base">
              <a:spcBef>
                <a:spcPct val="0"/>
              </a:spcBef>
              <a:spcAft>
                <a:spcPct val="0"/>
              </a:spcAft>
              <a:defRPr/>
            </a:pPr>
            <a:r>
              <a:rPr lang="fa-IR" sz="54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Arial" charset="0"/>
                <a:cs typeface="B Nazanin" pitchFamily="2" charset="-78"/>
              </a:rPr>
              <a:t>باتشکر از توجه شما</a:t>
            </a:r>
            <a:endParaRPr lang="en-US" sz="54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Arial" charset="0"/>
              <a:cs typeface="B Nazanin" pitchFamily="2" charset="-78"/>
            </a:endParaRPr>
          </a:p>
        </p:txBody>
      </p:sp>
    </p:spTree>
    <p:extLst>
      <p:ext uri="{BB962C8B-B14F-4D97-AF65-F5344CB8AC3E}">
        <p14:creationId xmlns:p14="http://schemas.microsoft.com/office/powerpoint/2010/main" val="208439724"/>
      </p:ext>
    </p:extLst>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5808376"/>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E:\مورد نیاز\besm\03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0750" y="1557986"/>
            <a:ext cx="5270500" cy="42357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13718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fa-IR" dirty="0">
                <a:cs typeface="0 Nazanin Bold" panose="00000700000000000000" pitchFamily="2" charset="-78"/>
              </a:rPr>
              <a:t>حسابهای دریافتنی نشان دهنده مطالبات واحد تجاری از اشخاص و شرکت ها می باشد. این حساب ممکن است از فروش کالا یا ارائه خدمات، پرداخت مساعده، پرداخت وام یا مواردی از این قبیل ایجاد شود.</a:t>
            </a:r>
          </a:p>
          <a:p>
            <a:pPr algn="r"/>
            <a:endParaRPr lang="en-US" dirty="0">
              <a:cs typeface="0 Nazanin Bold" panose="00000700000000000000" pitchFamily="2" charset="-78"/>
            </a:endParaRPr>
          </a:p>
        </p:txBody>
      </p:sp>
      <p:sp>
        <p:nvSpPr>
          <p:cNvPr id="4" name="Rectangle 3"/>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3200" dirty="0" smtClean="0">
                <a:solidFill>
                  <a:schemeClr val="tx1"/>
                </a:solidFill>
                <a:cs typeface="0 Nazanin Bold" panose="00000700000000000000" pitchFamily="2" charset="-78"/>
              </a:rPr>
              <a:t>تعریف حساب های دریافتنی </a:t>
            </a:r>
            <a:endParaRPr lang="en-US" sz="3200" dirty="0">
              <a:solidFill>
                <a:schemeClr val="tx1"/>
              </a:solidFill>
              <a:cs typeface="0 Nazanin Bold" panose="00000700000000000000" pitchFamily="2" charset="-78"/>
            </a:endParaRPr>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Tree>
    <p:extLst>
      <p:ext uri="{BB962C8B-B14F-4D97-AF65-F5344CB8AC3E}">
        <p14:creationId xmlns:p14="http://schemas.microsoft.com/office/powerpoint/2010/main" val="48543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fa-IR" dirty="0">
                <a:cs typeface="0 Nazanin Bold" panose="00000700000000000000" pitchFamily="2" charset="-78"/>
              </a:rPr>
              <a:t>اسناد دریافتنی اوراقی است که به موجب آن بدهکاران متعهد می‌شوند مبلغ معینی را در موعد معینی در وجه حامل یا فرد مشخصی بپردازند. حساب‌های دریافتنی نماینده مطالبات واحد از بدهکاران است که در نتیجه فروش مواد یا ارائه خدمات به‌طور نسیه ایجاد شده‌اند و رسمیت آن‌ها از اسناد دریافتنی کمتر است. </a:t>
            </a:r>
            <a:endParaRPr lang="en-US" dirty="0">
              <a:cs typeface="0 Nazanin Bold" panose="00000700000000000000" pitchFamily="2" charset="-78"/>
            </a:endParaRPr>
          </a:p>
        </p:txBody>
      </p:sp>
      <p:sp>
        <p:nvSpPr>
          <p:cNvPr id="4" name="Rectangle 3"/>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3200" dirty="0" smtClean="0">
                <a:solidFill>
                  <a:schemeClr val="tx1"/>
                </a:solidFill>
                <a:cs typeface="0 Nazanin Bold" panose="00000700000000000000" pitchFamily="2" charset="-78"/>
              </a:rPr>
              <a:t>تعریف اسناد دریافتنی </a:t>
            </a:r>
            <a:endParaRPr lang="en-US" sz="3200" dirty="0">
              <a:solidFill>
                <a:schemeClr val="tx1"/>
              </a:solidFill>
              <a:cs typeface="0 Nazanin Bold" panose="00000700000000000000" pitchFamily="2" charset="-78"/>
            </a:endParaRPr>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Tree>
    <p:extLst>
      <p:ext uri="{BB962C8B-B14F-4D97-AF65-F5344CB8AC3E}">
        <p14:creationId xmlns:p14="http://schemas.microsoft.com/office/powerpoint/2010/main" val="1337881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p>
        </p:txBody>
      </p:sp>
      <p:sp>
        <p:nvSpPr>
          <p:cNvPr id="5" name="Rectangle 4"/>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
        <p:nvSpPr>
          <p:cNvPr id="2" name="Title 1"/>
          <p:cNvSpPr>
            <a:spLocks noGrp="1"/>
          </p:cNvSpPr>
          <p:nvPr>
            <p:ph type="title"/>
          </p:nvPr>
        </p:nvSpPr>
        <p:spPr/>
        <p:txBody>
          <a:bodyPr/>
          <a:lstStyle/>
          <a:p>
            <a:pPr algn="r" rtl="1"/>
            <a:r>
              <a:rPr lang="fa-IR" dirty="0">
                <a:solidFill>
                  <a:srgbClr val="000000"/>
                </a:solidFill>
                <a:cs typeface="B Titr" pitchFamily="2" charset="-78"/>
              </a:rPr>
              <a:t>نوع ماهیت حساب های دریافتنی و اسناد دریافتی</a:t>
            </a:r>
            <a:endParaRPr lang="en-US" dirty="0">
              <a:solidFill>
                <a:srgbClr val="000000"/>
              </a:solidFill>
              <a:cs typeface="B Titr" pitchFamily="2" charset="-78"/>
            </a:endParaRPr>
          </a:p>
        </p:txBody>
      </p:sp>
      <p:graphicFrame>
        <p:nvGraphicFramePr>
          <p:cNvPr id="18" name="Content Placeholder 3"/>
          <p:cNvGraphicFramePr>
            <a:graphicFrameLocks/>
          </p:cNvGraphicFramePr>
          <p:nvPr>
            <p:extLst>
              <p:ext uri="{D42A27DB-BD31-4B8C-83A1-F6EECF244321}">
                <p14:modId xmlns:p14="http://schemas.microsoft.com/office/powerpoint/2010/main" val="657832276"/>
              </p:ext>
            </p:extLst>
          </p:nvPr>
        </p:nvGraphicFramePr>
        <p:xfrm>
          <a:off x="1981201" y="153259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4079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
        <p:nvSpPr>
          <p:cNvPr id="13" name="Rectangle 12"/>
          <p:cNvSpPr/>
          <p:nvPr/>
        </p:nvSpPr>
        <p:spPr>
          <a:xfrm>
            <a:off x="0" y="167426"/>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p>
        </p:txBody>
      </p:sp>
      <p:sp>
        <p:nvSpPr>
          <p:cNvPr id="2" name="Title 1"/>
          <p:cNvSpPr>
            <a:spLocks noGrp="1"/>
          </p:cNvSpPr>
          <p:nvPr>
            <p:ph type="title"/>
          </p:nvPr>
        </p:nvSpPr>
        <p:spPr/>
        <p:txBody>
          <a:bodyPr/>
          <a:lstStyle/>
          <a:p>
            <a:pPr algn="r" rtl="1"/>
            <a:r>
              <a:rPr lang="fa-IR" dirty="0">
                <a:cs typeface="B Titr" pitchFamily="2" charset="-78"/>
              </a:rPr>
              <a:t>اهداف حسابرسان</a:t>
            </a:r>
            <a:endParaRPr lang="en-US" dirty="0"/>
          </a:p>
        </p:txBody>
      </p:sp>
      <p:graphicFrame>
        <p:nvGraphicFramePr>
          <p:cNvPr id="31" name="Diagram 30"/>
          <p:cNvGraphicFramePr/>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7966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57052"/>
            <a:ext cx="12192000" cy="1365160"/>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p>
        </p:txBody>
      </p:sp>
      <p:grpSp>
        <p:nvGrpSpPr>
          <p:cNvPr id="5" name="Group 4"/>
          <p:cNvGrpSpPr/>
          <p:nvPr/>
        </p:nvGrpSpPr>
        <p:grpSpPr>
          <a:xfrm>
            <a:off x="0" y="6000180"/>
            <a:ext cx="12192000" cy="718386"/>
            <a:chOff x="0" y="6000180"/>
            <a:chExt cx="12192000" cy="718386"/>
          </a:xfrm>
        </p:grpSpPr>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pic>
          <p:nvPicPr>
            <p:cNvPr id="7" name="Picture 2" descr="آرم دانشگاه آزاد"/>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942" y="6000180"/>
              <a:ext cx="568995" cy="718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p:txBody>
          <a:bodyPr/>
          <a:lstStyle/>
          <a:p>
            <a:pPr algn="r" rtl="1"/>
            <a:r>
              <a:rPr lang="fa-IR" dirty="0">
                <a:cs typeface="B Titr" pitchFamily="2" charset="-78"/>
              </a:rPr>
              <a:t>مراحل کار در فروش نسیه</a:t>
            </a:r>
            <a:endParaRPr lang="en-US" dirty="0">
              <a:cs typeface="B Titr" pitchFamily="2" charset="-78"/>
            </a:endParaRPr>
          </a:p>
        </p:txBody>
      </p:sp>
      <p:graphicFrame>
        <p:nvGraphicFramePr>
          <p:cNvPr id="30" name="Diagram 29"/>
          <p:cNvGraphicFramePr/>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1" name="Diagram 30"/>
          <p:cNvGraphicFramePr/>
          <p:nvPr/>
        </p:nvGraphicFramePr>
        <p:xfrm>
          <a:off x="0" y="673100"/>
          <a:ext cx="12192000" cy="55753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54428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726"/>
            <a:ext cx="12192000" cy="1089874"/>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spcAft>
                <a:spcPts val="1000"/>
              </a:spcAft>
            </a:pPr>
            <a:r>
              <a:rPr lang="fa-IR" sz="2800" b="1" dirty="0">
                <a:solidFill>
                  <a:schemeClr val="tx1"/>
                </a:solidFill>
                <a:ea typeface="Calibri"/>
                <a:cs typeface="B Nazanin" pitchFamily="2" charset="-78"/>
              </a:rPr>
              <a:t>کنترل های داخلی مربوط به فروش نسیه</a:t>
            </a:r>
            <a:endParaRPr lang="en-US" sz="2800" b="1" dirty="0">
              <a:solidFill>
                <a:schemeClr val="tx1"/>
              </a:solidFill>
              <a:ea typeface="Calibri"/>
              <a:cs typeface="B Nazanin" pitchFamily="2" charset="-78"/>
            </a:endParaRPr>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Nazanin" pitchFamily="2" charset="-78"/>
              </a:rPr>
              <a:t>               </a:t>
            </a:r>
            <a:r>
              <a:rPr lang="fa-IR" sz="2400" b="1" dirty="0" smtClean="0">
                <a:solidFill>
                  <a:schemeClr val="tx1"/>
                </a:solidFill>
                <a:cs typeface="B Nazanin" pitchFamily="2" charset="-78"/>
              </a:rPr>
              <a:t>حسابرسی پیشرفته  </a:t>
            </a:r>
            <a:endParaRPr lang="en-US" sz="2400" b="1" dirty="0">
              <a:solidFill>
                <a:schemeClr val="tx1"/>
              </a:solidFill>
              <a:cs typeface="B Nazanin" pitchFamily="2" charset="-78"/>
            </a:endParaRPr>
          </a:p>
        </p:txBody>
      </p:sp>
      <p:sp>
        <p:nvSpPr>
          <p:cNvPr id="10" name="Rounded Rectangle 9"/>
          <p:cNvSpPr/>
          <p:nvPr/>
        </p:nvSpPr>
        <p:spPr>
          <a:xfrm>
            <a:off x="5321300" y="2286000"/>
            <a:ext cx="1689100" cy="2819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spcAft>
                <a:spcPts val="1000"/>
              </a:spcAft>
            </a:pPr>
            <a:r>
              <a:rPr lang="fa-IR" sz="2000" b="1" dirty="0">
                <a:effectLst>
                  <a:outerShdw blurRad="38100" dist="38100" dir="2700000" algn="tl">
                    <a:srgbClr val="000000">
                      <a:alpha val="43137"/>
                    </a:srgbClr>
                  </a:outerShdw>
                </a:effectLst>
                <a:ea typeface="Calibri"/>
                <a:cs typeface="B Nazanin" pitchFamily="2" charset="-78"/>
              </a:rPr>
              <a:t>مسئولیت هایی که در فروش نسیه باید از هم تفکیک </a:t>
            </a:r>
            <a:r>
              <a:rPr lang="fa-IR" sz="2000" b="1" dirty="0" smtClean="0">
                <a:effectLst>
                  <a:outerShdw blurRad="38100" dist="38100" dir="2700000" algn="tl">
                    <a:srgbClr val="000000">
                      <a:alpha val="43137"/>
                    </a:srgbClr>
                  </a:outerShdw>
                </a:effectLst>
                <a:ea typeface="Calibri"/>
                <a:cs typeface="B Nazanin" pitchFamily="2" charset="-78"/>
              </a:rPr>
              <a:t>شوند</a:t>
            </a:r>
            <a:endParaRPr lang="en-US" sz="2000" b="1" dirty="0">
              <a:effectLst>
                <a:outerShdw blurRad="38100" dist="38100" dir="2700000" algn="tl">
                  <a:srgbClr val="000000">
                    <a:alpha val="43137"/>
                  </a:srgbClr>
                </a:outerShdw>
              </a:effectLst>
              <a:ea typeface="Calibri"/>
              <a:cs typeface="B Nazanin" pitchFamily="2" charset="-78"/>
            </a:endParaRPr>
          </a:p>
        </p:txBody>
      </p:sp>
      <p:graphicFrame>
        <p:nvGraphicFramePr>
          <p:cNvPr id="34" name="Diagram 33"/>
          <p:cNvGraphicFramePr/>
          <p:nvPr/>
        </p:nvGraphicFramePr>
        <p:xfrm>
          <a:off x="8255000" y="1714500"/>
          <a:ext cx="3365500" cy="3543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5" name="Diagram 34"/>
          <p:cNvGraphicFramePr/>
          <p:nvPr/>
        </p:nvGraphicFramePr>
        <p:xfrm>
          <a:off x="406400" y="1625600"/>
          <a:ext cx="3606800" cy="37211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8684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27424458"/>
              </p:ext>
            </p:extLst>
          </p:nvPr>
        </p:nvGraphicFramePr>
        <p:xfrm>
          <a:off x="139700" y="1228323"/>
          <a:ext cx="11912600" cy="4639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0" y="127000"/>
            <a:ext cx="12192000" cy="1013674"/>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spcAft>
                <a:spcPts val="1000"/>
              </a:spcAft>
            </a:pPr>
            <a:r>
              <a:rPr lang="fa-IR" sz="2800" b="1" dirty="0">
                <a:solidFill>
                  <a:schemeClr val="tx1"/>
                </a:solidFill>
                <a:ea typeface="Calibri"/>
                <a:cs typeface="B Nazanin"/>
              </a:rPr>
              <a:t>کنترل های داخلی مناسب برای حساب های دریافتنی</a:t>
            </a:r>
            <a:endParaRPr lang="en-US" sz="2000" b="1" dirty="0">
              <a:solidFill>
                <a:schemeClr val="tx1"/>
              </a:solidFill>
              <a:ea typeface="Calibri"/>
              <a:cs typeface="Arial"/>
            </a:endParaRPr>
          </a:p>
        </p:txBody>
      </p:sp>
      <p:sp>
        <p:nvSpPr>
          <p:cNvPr id="6" name="Rectangle 5"/>
          <p:cNvSpPr/>
          <p:nvPr/>
        </p:nvSpPr>
        <p:spPr>
          <a:xfrm>
            <a:off x="0" y="6069624"/>
            <a:ext cx="12192000" cy="608527"/>
          </a:xfrm>
          <a:prstGeom prst="rect">
            <a:avLst/>
          </a:prstGeom>
          <a:solidFill>
            <a:srgbClr val="C9A6E4"/>
          </a:solidFill>
          <a:ln>
            <a:solidFill>
              <a:srgbClr val="C9A6E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a-IR" b="1" dirty="0" smtClean="0">
                <a:solidFill>
                  <a:schemeClr val="tx1"/>
                </a:solidFill>
                <a:cs typeface="B Lotus" pitchFamily="2" charset="-78"/>
              </a:rPr>
              <a:t>               </a:t>
            </a:r>
            <a:r>
              <a:rPr lang="fa-IR" sz="2400" b="1" dirty="0" smtClean="0">
                <a:solidFill>
                  <a:schemeClr val="tx1"/>
                </a:solidFill>
                <a:cs typeface="B Lotus" pitchFamily="2" charset="-78"/>
              </a:rPr>
              <a:t>حسابرسی پیشرفته  </a:t>
            </a:r>
            <a:endParaRPr lang="en-US" sz="2400" b="1" dirty="0">
              <a:solidFill>
                <a:schemeClr val="tx1"/>
              </a:solidFill>
              <a:cs typeface="B Lotus" pitchFamily="2" charset="-78"/>
            </a:endParaRPr>
          </a:p>
        </p:txBody>
      </p:sp>
    </p:spTree>
    <p:extLst>
      <p:ext uri="{BB962C8B-B14F-4D97-AF65-F5344CB8AC3E}">
        <p14:creationId xmlns:p14="http://schemas.microsoft.com/office/powerpoint/2010/main" val="2850633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728</TotalTime>
  <Words>999</Words>
  <Application>Microsoft Office PowerPoint</Application>
  <PresentationFormat>Widescreen</PresentationFormat>
  <Paragraphs>142</Paragraphs>
  <Slides>16</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16</vt:i4>
      </vt:variant>
    </vt:vector>
  </HeadingPairs>
  <TitlesOfParts>
    <vt:vector size="27" baseType="lpstr">
      <vt:lpstr>0 Nazanin Bold</vt:lpstr>
      <vt:lpstr>Arial</vt:lpstr>
      <vt:lpstr>B Lotus</vt:lpstr>
      <vt:lpstr>B Nazanin</vt:lpstr>
      <vt:lpstr>B Titr</vt:lpstr>
      <vt:lpstr>B Zar</vt:lpstr>
      <vt:lpstr>Calibri</vt:lpstr>
      <vt:lpstr>Calibri Light</vt:lpstr>
      <vt:lpstr>Office Theme</vt:lpstr>
      <vt:lpstr>1_Office Theme</vt:lpstr>
      <vt:lpstr>2_Office Theme</vt:lpstr>
      <vt:lpstr>فصل هشتم :  «حسابرسی حساب های دریافتنی و اسناد دریافتنی و فروش»</vt:lpstr>
      <vt:lpstr>PowerPoint Presentation</vt:lpstr>
      <vt:lpstr>PowerPoint Presentation</vt:lpstr>
      <vt:lpstr>PowerPoint Presentation</vt:lpstr>
      <vt:lpstr>نوع ماهیت حساب های دریافتنی و اسناد دریافتی</vt:lpstr>
      <vt:lpstr>اهداف حسابرسان</vt:lpstr>
      <vt:lpstr>مراحل کار در فروش نسیه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aryana</dc:creator>
  <cp:lastModifiedBy>Windows User</cp:lastModifiedBy>
  <cp:revision>119</cp:revision>
  <dcterms:created xsi:type="dcterms:W3CDTF">2015-10-18T19:04:19Z</dcterms:created>
  <dcterms:modified xsi:type="dcterms:W3CDTF">2018-08-09T18:18:19Z</dcterms:modified>
</cp:coreProperties>
</file>